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342" r:id="rId2"/>
    <p:sldId id="298" r:id="rId3"/>
    <p:sldId id="299" r:id="rId4"/>
    <p:sldId id="300" r:id="rId5"/>
    <p:sldId id="301" r:id="rId6"/>
    <p:sldId id="302" r:id="rId7"/>
    <p:sldId id="303" r:id="rId8"/>
    <p:sldId id="304" r:id="rId9"/>
    <p:sldId id="305" r:id="rId10"/>
    <p:sldId id="306" r:id="rId11"/>
    <p:sldId id="310" r:id="rId12"/>
    <p:sldId id="307" r:id="rId13"/>
    <p:sldId id="308" r:id="rId14"/>
    <p:sldId id="309" r:id="rId15"/>
    <p:sldId id="315" r:id="rId16"/>
    <p:sldId id="311" r:id="rId17"/>
    <p:sldId id="312" r:id="rId18"/>
    <p:sldId id="313" r:id="rId19"/>
    <p:sldId id="314" r:id="rId20"/>
    <p:sldId id="320" r:id="rId21"/>
    <p:sldId id="316" r:id="rId22"/>
    <p:sldId id="321" r:id="rId23"/>
    <p:sldId id="317" r:id="rId24"/>
    <p:sldId id="326" r:id="rId25"/>
    <p:sldId id="318" r:id="rId26"/>
    <p:sldId id="327" r:id="rId27"/>
    <p:sldId id="322" r:id="rId28"/>
    <p:sldId id="323" r:id="rId29"/>
    <p:sldId id="324" r:id="rId30"/>
    <p:sldId id="325" r:id="rId31"/>
    <p:sldId id="328" r:id="rId32"/>
    <p:sldId id="329" r:id="rId33"/>
    <p:sldId id="330" r:id="rId34"/>
    <p:sldId id="331" r:id="rId35"/>
    <p:sldId id="341" r:id="rId36"/>
    <p:sldId id="340" r:id="rId37"/>
    <p:sldId id="332" r:id="rId38"/>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alibri Light" panose="020F03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Light" panose="020F03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Light" panose="020F03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Light" panose="020F03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Light" panose="020F0302020204030204" pitchFamily="34" charset="0"/>
        <a:ea typeface="+mn-ea"/>
        <a:cs typeface="+mn-cs"/>
      </a:defRPr>
    </a:lvl5pPr>
    <a:lvl6pPr marL="2286000" algn="l" defTabSz="914400" rtl="0" eaLnBrk="1" latinLnBrk="0" hangingPunct="1">
      <a:defRPr kern="1200">
        <a:solidFill>
          <a:schemeClr val="tx1"/>
        </a:solidFill>
        <a:latin typeface="Calibri Light" panose="020F0302020204030204" pitchFamily="34" charset="0"/>
        <a:ea typeface="+mn-ea"/>
        <a:cs typeface="+mn-cs"/>
      </a:defRPr>
    </a:lvl6pPr>
    <a:lvl7pPr marL="2743200" algn="l" defTabSz="914400" rtl="0" eaLnBrk="1" latinLnBrk="0" hangingPunct="1">
      <a:defRPr kern="1200">
        <a:solidFill>
          <a:schemeClr val="tx1"/>
        </a:solidFill>
        <a:latin typeface="Calibri Light" panose="020F0302020204030204" pitchFamily="34" charset="0"/>
        <a:ea typeface="+mn-ea"/>
        <a:cs typeface="+mn-cs"/>
      </a:defRPr>
    </a:lvl7pPr>
    <a:lvl8pPr marL="3200400" algn="l" defTabSz="914400" rtl="0" eaLnBrk="1" latinLnBrk="0" hangingPunct="1">
      <a:defRPr kern="1200">
        <a:solidFill>
          <a:schemeClr val="tx1"/>
        </a:solidFill>
        <a:latin typeface="Calibri Light" panose="020F0302020204030204" pitchFamily="34" charset="0"/>
        <a:ea typeface="+mn-ea"/>
        <a:cs typeface="+mn-cs"/>
      </a:defRPr>
    </a:lvl8pPr>
    <a:lvl9pPr marL="3657600" algn="l" defTabSz="914400" rtl="0" eaLnBrk="1" latinLnBrk="0" hangingPunct="1">
      <a:defRPr kern="1200">
        <a:solidFill>
          <a:schemeClr val="tx1"/>
        </a:solidFill>
        <a:latin typeface="Calibri Light" panose="020F03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0" d="100"/>
          <a:sy n="80" d="100"/>
        </p:scale>
        <p:origin x="1522" y="5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Pr>
        <a:solidFill>
          <a:schemeClr val="accent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D22096E-D4C2-4DB3-A05B-BD7FC908D7FF}"/>
              </a:ext>
            </a:extLst>
          </p:cNvPr>
          <p:cNvSpPr/>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2628" y="770467"/>
            <a:ext cx="8086725" cy="3352800"/>
          </a:xfrm>
        </p:spPr>
        <p:txBody>
          <a:bodyPr anchor="b">
            <a:noAutofit/>
          </a:bodyPr>
          <a:lstStyle>
            <a:lvl1pPr algn="l">
              <a:lnSpc>
                <a:spcPct val="80000"/>
              </a:lnSpc>
              <a:defRPr sz="8000" spc="-120" baseline="0">
                <a:solidFill>
                  <a:srgbClr val="FFFFFF"/>
                </a:solidFill>
              </a:defRPr>
            </a:lvl1pPr>
          </a:lstStyle>
          <a:p>
            <a:r>
              <a:rPr lang="ru-RU"/>
              <a:t>Образец заголовка</a:t>
            </a:r>
            <a:endParaRPr lang="en-US" dirty="0"/>
          </a:p>
        </p:txBody>
      </p:sp>
      <p:sp>
        <p:nvSpPr>
          <p:cNvPr id="3" name="Subtitle 2"/>
          <p:cNvSpPr>
            <a:spLocks noGrp="1"/>
          </p:cNvSpPr>
          <p:nvPr>
            <p:ph type="subTitle" idx="1"/>
          </p:nvPr>
        </p:nvSpPr>
        <p:spPr>
          <a:xfrm>
            <a:off x="500634" y="4198409"/>
            <a:ext cx="6921151" cy="1645920"/>
          </a:xfrm>
        </p:spPr>
        <p:txBody>
          <a:bodyPr>
            <a:normAutofit/>
          </a:bodyPr>
          <a:lstStyle>
            <a:lvl1pPr marL="0" indent="0" algn="l">
              <a:buNone/>
              <a:defRPr sz="2800">
                <a:solidFill>
                  <a:srgbClr val="262626"/>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a:t>Образец подзаголовка</a:t>
            </a:r>
            <a:endParaRPr lang="en-US" dirty="0"/>
          </a:p>
        </p:txBody>
      </p:sp>
      <p:sp>
        <p:nvSpPr>
          <p:cNvPr id="5" name="Date Placeholder 6">
            <a:extLst>
              <a:ext uri="{FF2B5EF4-FFF2-40B4-BE49-F238E27FC236}">
                <a16:creationId xmlns:a16="http://schemas.microsoft.com/office/drawing/2014/main" id="{E3178C5B-4941-4AAF-9727-84DF11ED056C}"/>
              </a:ext>
            </a:extLst>
          </p:cNvPr>
          <p:cNvSpPr>
            <a:spLocks noGrp="1"/>
          </p:cNvSpPr>
          <p:nvPr>
            <p:ph type="dt" sz="half" idx="10"/>
          </p:nvPr>
        </p:nvSpPr>
        <p:spPr/>
        <p:txBody>
          <a:bodyPr/>
          <a:lstStyle>
            <a:lvl1pPr>
              <a:defRPr smtClean="0">
                <a:solidFill>
                  <a:srgbClr val="FFFFFF">
                    <a:alpha val="75000"/>
                  </a:srgbClr>
                </a:solidFill>
              </a:defRPr>
            </a:lvl1pPr>
          </a:lstStyle>
          <a:p>
            <a:pPr>
              <a:defRPr/>
            </a:pPr>
            <a:fld id="{C83BBBF3-20B4-4B9D-8415-6FEE5FC845BF}" type="datetimeFigureOut">
              <a:rPr lang="en-US"/>
              <a:pPr>
                <a:defRPr/>
              </a:pPr>
              <a:t>10/20/2023</a:t>
            </a:fld>
            <a:endParaRPr lang="en-US"/>
          </a:p>
        </p:txBody>
      </p:sp>
      <p:sp>
        <p:nvSpPr>
          <p:cNvPr id="6" name="Footer Placeholder 7">
            <a:extLst>
              <a:ext uri="{FF2B5EF4-FFF2-40B4-BE49-F238E27FC236}">
                <a16:creationId xmlns:a16="http://schemas.microsoft.com/office/drawing/2014/main" id="{C1E90386-716F-494D-8AC4-EBCF9D9D0241}"/>
              </a:ext>
            </a:extLst>
          </p:cNvPr>
          <p:cNvSpPr>
            <a:spLocks noGrp="1"/>
          </p:cNvSpPr>
          <p:nvPr>
            <p:ph type="ftr" sz="quarter" idx="11"/>
          </p:nvPr>
        </p:nvSpPr>
        <p:spPr/>
        <p:txBody>
          <a:bodyPr/>
          <a:lstStyle>
            <a:lvl1pPr>
              <a:defRPr>
                <a:solidFill>
                  <a:srgbClr val="FFFFFF">
                    <a:alpha val="75000"/>
                  </a:srgbClr>
                </a:solidFill>
              </a:defRPr>
            </a:lvl1pPr>
          </a:lstStyle>
          <a:p>
            <a:pPr>
              <a:defRPr/>
            </a:pPr>
            <a:endParaRPr lang="en-US"/>
          </a:p>
        </p:txBody>
      </p:sp>
      <p:sp>
        <p:nvSpPr>
          <p:cNvPr id="7" name="Slide Number Placeholder 8">
            <a:extLst>
              <a:ext uri="{FF2B5EF4-FFF2-40B4-BE49-F238E27FC236}">
                <a16:creationId xmlns:a16="http://schemas.microsoft.com/office/drawing/2014/main" id="{351EA846-5915-4780-B97D-423AE16FBEA4}"/>
              </a:ext>
            </a:extLst>
          </p:cNvPr>
          <p:cNvSpPr>
            <a:spLocks noGrp="1"/>
          </p:cNvSpPr>
          <p:nvPr>
            <p:ph type="sldNum" sz="quarter" idx="12"/>
          </p:nvPr>
        </p:nvSpPr>
        <p:spPr/>
        <p:txBody>
          <a:bodyPr/>
          <a:lstStyle>
            <a:lvl1pPr>
              <a:defRPr>
                <a:solidFill>
                  <a:srgbClr val="FFFFFF"/>
                </a:solidFill>
              </a:defRPr>
            </a:lvl1pPr>
          </a:lstStyle>
          <a:p>
            <a:fld id="{34D0FBC1-B314-4D73-8870-3A5F6D6A031B}" type="slidenum">
              <a:rPr lang="en-US" altLang="ru-RU"/>
              <a:pPr/>
              <a:t>‹#›</a:t>
            </a:fld>
            <a:endParaRPr lang="en-US" altLang="ru-RU"/>
          </a:p>
        </p:txBody>
      </p:sp>
    </p:spTree>
    <p:extLst>
      <p:ext uri="{BB962C8B-B14F-4D97-AF65-F5344CB8AC3E}">
        <p14:creationId xmlns:p14="http://schemas.microsoft.com/office/powerpoint/2010/main" val="16403599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a:extLst>
              <a:ext uri="{FF2B5EF4-FFF2-40B4-BE49-F238E27FC236}">
                <a16:creationId xmlns:a16="http://schemas.microsoft.com/office/drawing/2014/main" id="{F420631E-E8D6-4D2B-B06C-AB61EFC01F5A}"/>
              </a:ext>
            </a:extLst>
          </p:cNvPr>
          <p:cNvSpPr>
            <a:spLocks noGrp="1"/>
          </p:cNvSpPr>
          <p:nvPr>
            <p:ph type="dt" sz="half" idx="10"/>
          </p:nvPr>
        </p:nvSpPr>
        <p:spPr/>
        <p:txBody>
          <a:bodyPr/>
          <a:lstStyle>
            <a:lvl1pPr>
              <a:defRPr/>
            </a:lvl1pPr>
          </a:lstStyle>
          <a:p>
            <a:pPr>
              <a:defRPr/>
            </a:pPr>
            <a:fld id="{E9BF4C3E-9AA7-4053-96A2-CBF07B20AD8D}" type="datetimeFigureOut">
              <a:rPr lang="en-US"/>
              <a:pPr>
                <a:defRPr/>
              </a:pPr>
              <a:t>10/20/2023</a:t>
            </a:fld>
            <a:endParaRPr lang="en-US"/>
          </a:p>
        </p:txBody>
      </p:sp>
      <p:sp>
        <p:nvSpPr>
          <p:cNvPr id="5" name="Footer Placeholder 4">
            <a:extLst>
              <a:ext uri="{FF2B5EF4-FFF2-40B4-BE49-F238E27FC236}">
                <a16:creationId xmlns:a16="http://schemas.microsoft.com/office/drawing/2014/main" id="{0B3FB513-18AE-4CEE-93FF-DAD31918AF3E}"/>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D9DA6160-E7C6-4AC8-8AF2-F5F3B6EEB522}"/>
              </a:ext>
            </a:extLst>
          </p:cNvPr>
          <p:cNvSpPr>
            <a:spLocks noGrp="1"/>
          </p:cNvSpPr>
          <p:nvPr>
            <p:ph type="sldNum" sz="quarter" idx="12"/>
          </p:nvPr>
        </p:nvSpPr>
        <p:spPr/>
        <p:txBody>
          <a:bodyPr/>
          <a:lstStyle>
            <a:lvl1pPr>
              <a:defRPr/>
            </a:lvl1pPr>
          </a:lstStyle>
          <a:p>
            <a:fld id="{0EF7AE6C-576E-4F15-BC5D-CB276046A2CC}" type="slidenum">
              <a:rPr lang="en-US" altLang="ru-RU"/>
              <a:pPr/>
              <a:t>‹#›</a:t>
            </a:fld>
            <a:endParaRPr lang="en-US" altLang="ru-RU"/>
          </a:p>
        </p:txBody>
      </p:sp>
    </p:spTree>
    <p:extLst>
      <p:ext uri="{BB962C8B-B14F-4D97-AF65-F5344CB8AC3E}">
        <p14:creationId xmlns:p14="http://schemas.microsoft.com/office/powerpoint/2010/main" val="10701267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7963" y="695325"/>
            <a:ext cx="1971675" cy="4800600"/>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578644" y="714376"/>
            <a:ext cx="5800725" cy="540067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a:extLst>
              <a:ext uri="{FF2B5EF4-FFF2-40B4-BE49-F238E27FC236}">
                <a16:creationId xmlns:a16="http://schemas.microsoft.com/office/drawing/2014/main" id="{2FCC4810-BF54-4195-9C37-319A9F585BBB}"/>
              </a:ext>
            </a:extLst>
          </p:cNvPr>
          <p:cNvSpPr>
            <a:spLocks noGrp="1"/>
          </p:cNvSpPr>
          <p:nvPr>
            <p:ph type="dt" sz="half" idx="10"/>
          </p:nvPr>
        </p:nvSpPr>
        <p:spPr/>
        <p:txBody>
          <a:bodyPr/>
          <a:lstStyle>
            <a:lvl1pPr>
              <a:defRPr/>
            </a:lvl1pPr>
          </a:lstStyle>
          <a:p>
            <a:pPr>
              <a:defRPr/>
            </a:pPr>
            <a:fld id="{51291BF0-EC8C-471B-B6BF-D4F94C756C25}" type="datetimeFigureOut">
              <a:rPr lang="en-US"/>
              <a:pPr>
                <a:defRPr/>
              </a:pPr>
              <a:t>10/20/2023</a:t>
            </a:fld>
            <a:endParaRPr lang="en-US"/>
          </a:p>
        </p:txBody>
      </p:sp>
      <p:sp>
        <p:nvSpPr>
          <p:cNvPr id="5" name="Footer Placeholder 4">
            <a:extLst>
              <a:ext uri="{FF2B5EF4-FFF2-40B4-BE49-F238E27FC236}">
                <a16:creationId xmlns:a16="http://schemas.microsoft.com/office/drawing/2014/main" id="{55234A69-C5A1-486D-93C7-DCCC25AD99B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7D6BD5DC-982D-468F-B9F2-95DEA8A9A761}"/>
              </a:ext>
            </a:extLst>
          </p:cNvPr>
          <p:cNvSpPr>
            <a:spLocks noGrp="1"/>
          </p:cNvSpPr>
          <p:nvPr>
            <p:ph type="sldNum" sz="quarter" idx="12"/>
          </p:nvPr>
        </p:nvSpPr>
        <p:spPr/>
        <p:txBody>
          <a:bodyPr/>
          <a:lstStyle>
            <a:lvl1pPr>
              <a:defRPr/>
            </a:lvl1pPr>
          </a:lstStyle>
          <a:p>
            <a:fld id="{7A0EC9F7-8D73-4988-8BDA-C6934B764D9C}" type="slidenum">
              <a:rPr lang="en-US" altLang="ru-RU"/>
              <a:pPr/>
              <a:t>‹#›</a:t>
            </a:fld>
            <a:endParaRPr lang="en-US" altLang="ru-RU"/>
          </a:p>
        </p:txBody>
      </p:sp>
    </p:spTree>
    <p:extLst>
      <p:ext uri="{BB962C8B-B14F-4D97-AF65-F5344CB8AC3E}">
        <p14:creationId xmlns:p14="http://schemas.microsoft.com/office/powerpoint/2010/main" val="1837205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a:extLst>
              <a:ext uri="{FF2B5EF4-FFF2-40B4-BE49-F238E27FC236}">
                <a16:creationId xmlns:a16="http://schemas.microsoft.com/office/drawing/2014/main" id="{FE071614-C538-49E9-9824-1138A77D19FE}"/>
              </a:ext>
            </a:extLst>
          </p:cNvPr>
          <p:cNvSpPr>
            <a:spLocks noGrp="1"/>
          </p:cNvSpPr>
          <p:nvPr>
            <p:ph type="dt" sz="half" idx="10"/>
          </p:nvPr>
        </p:nvSpPr>
        <p:spPr/>
        <p:txBody>
          <a:bodyPr/>
          <a:lstStyle>
            <a:lvl1pPr>
              <a:defRPr/>
            </a:lvl1pPr>
          </a:lstStyle>
          <a:p>
            <a:pPr>
              <a:defRPr/>
            </a:pPr>
            <a:fld id="{206F80CF-5961-4690-B8F4-1181C4AC48F6}" type="datetimeFigureOut">
              <a:rPr lang="en-US"/>
              <a:pPr>
                <a:defRPr/>
              </a:pPr>
              <a:t>10/20/2023</a:t>
            </a:fld>
            <a:endParaRPr lang="en-US"/>
          </a:p>
        </p:txBody>
      </p:sp>
      <p:sp>
        <p:nvSpPr>
          <p:cNvPr id="5" name="Footer Placeholder 4">
            <a:extLst>
              <a:ext uri="{FF2B5EF4-FFF2-40B4-BE49-F238E27FC236}">
                <a16:creationId xmlns:a16="http://schemas.microsoft.com/office/drawing/2014/main" id="{DC57CACF-1A10-42C2-814A-0B3E52CE960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E2553DD3-5C74-40AD-8846-86EA7671F8E3}"/>
              </a:ext>
            </a:extLst>
          </p:cNvPr>
          <p:cNvSpPr>
            <a:spLocks noGrp="1"/>
          </p:cNvSpPr>
          <p:nvPr>
            <p:ph type="sldNum" sz="quarter" idx="12"/>
          </p:nvPr>
        </p:nvSpPr>
        <p:spPr/>
        <p:txBody>
          <a:bodyPr/>
          <a:lstStyle>
            <a:lvl1pPr>
              <a:defRPr/>
            </a:lvl1pPr>
          </a:lstStyle>
          <a:p>
            <a:fld id="{FBC3D0F5-246F-4EA9-ADF7-E39807186BD7}" type="slidenum">
              <a:rPr lang="en-US" altLang="ru-RU"/>
              <a:pPr/>
              <a:t>‹#›</a:t>
            </a:fld>
            <a:endParaRPr lang="en-US" altLang="ru-RU"/>
          </a:p>
        </p:txBody>
      </p:sp>
    </p:spTree>
    <p:extLst>
      <p:ext uri="{BB962C8B-B14F-4D97-AF65-F5344CB8AC3E}">
        <p14:creationId xmlns:p14="http://schemas.microsoft.com/office/powerpoint/2010/main" val="6199436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452628" y="767419"/>
            <a:ext cx="8085582" cy="3355848"/>
          </a:xfrm>
        </p:spPr>
        <p:txBody>
          <a:bodyPr anchor="b"/>
          <a:lstStyle>
            <a:lvl1pPr>
              <a:lnSpc>
                <a:spcPct val="80000"/>
              </a:lnSpc>
              <a:defRPr sz="8000" b="0" baseline="0">
                <a:solidFill>
                  <a:schemeClr val="accent1"/>
                </a:solidFill>
              </a:defRPr>
            </a:lvl1pPr>
          </a:lstStyle>
          <a:p>
            <a:r>
              <a:rPr lang="ru-RU"/>
              <a:t>Образец заголовка</a:t>
            </a:r>
            <a:endParaRPr lang="en-US" dirty="0"/>
          </a:p>
        </p:txBody>
      </p:sp>
      <p:sp>
        <p:nvSpPr>
          <p:cNvPr id="3" name="Text Placeholder 2"/>
          <p:cNvSpPr>
            <a:spLocks noGrp="1"/>
          </p:cNvSpPr>
          <p:nvPr>
            <p:ph type="body" idx="1"/>
          </p:nvPr>
        </p:nvSpPr>
        <p:spPr>
          <a:xfrm>
            <a:off x="500634" y="4187275"/>
            <a:ext cx="6919722" cy="1645920"/>
          </a:xfrm>
        </p:spPr>
        <p:txBody>
          <a:bodyPr>
            <a:normAutofit/>
          </a:bodyPr>
          <a:lstStyle>
            <a:lvl1pPr marL="0" indent="0">
              <a:buNone/>
              <a:defRPr sz="28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a:extLst>
              <a:ext uri="{FF2B5EF4-FFF2-40B4-BE49-F238E27FC236}">
                <a16:creationId xmlns:a16="http://schemas.microsoft.com/office/drawing/2014/main" id="{EBA41F01-8BA7-453E-AAEB-EE2D7A7CC411}"/>
              </a:ext>
            </a:extLst>
          </p:cNvPr>
          <p:cNvSpPr>
            <a:spLocks noGrp="1"/>
          </p:cNvSpPr>
          <p:nvPr>
            <p:ph type="dt" sz="half" idx="10"/>
          </p:nvPr>
        </p:nvSpPr>
        <p:spPr/>
        <p:txBody>
          <a:bodyPr/>
          <a:lstStyle>
            <a:lvl1pPr>
              <a:defRPr/>
            </a:lvl1pPr>
          </a:lstStyle>
          <a:p>
            <a:pPr>
              <a:defRPr/>
            </a:pPr>
            <a:fld id="{730F7B99-2F00-4883-BC25-8A96BBE95E7A}" type="datetimeFigureOut">
              <a:rPr lang="en-US"/>
              <a:pPr>
                <a:defRPr/>
              </a:pPr>
              <a:t>10/20/2023</a:t>
            </a:fld>
            <a:endParaRPr lang="en-US"/>
          </a:p>
        </p:txBody>
      </p:sp>
      <p:sp>
        <p:nvSpPr>
          <p:cNvPr id="5" name="Footer Placeholder 4">
            <a:extLst>
              <a:ext uri="{FF2B5EF4-FFF2-40B4-BE49-F238E27FC236}">
                <a16:creationId xmlns:a16="http://schemas.microsoft.com/office/drawing/2014/main" id="{EA49A706-C306-4E3D-8BC2-E7DFFE29FB9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CA5CE06F-6757-4EE6-9379-23E097ED87D3}"/>
              </a:ext>
            </a:extLst>
          </p:cNvPr>
          <p:cNvSpPr>
            <a:spLocks noGrp="1"/>
          </p:cNvSpPr>
          <p:nvPr>
            <p:ph type="sldNum" sz="quarter" idx="12"/>
          </p:nvPr>
        </p:nvSpPr>
        <p:spPr/>
        <p:txBody>
          <a:bodyPr/>
          <a:lstStyle>
            <a:lvl1pPr>
              <a:defRPr/>
            </a:lvl1pPr>
          </a:lstStyle>
          <a:p>
            <a:fld id="{BB186ECB-0D20-45C0-B02D-A2531AF7F897}" type="slidenum">
              <a:rPr lang="en-US" altLang="ru-RU"/>
              <a:pPr/>
              <a:t>‹#›</a:t>
            </a:fld>
            <a:endParaRPr lang="en-US" altLang="ru-RU"/>
          </a:p>
        </p:txBody>
      </p:sp>
    </p:spTree>
    <p:extLst>
      <p:ext uri="{BB962C8B-B14F-4D97-AF65-F5344CB8AC3E}">
        <p14:creationId xmlns:p14="http://schemas.microsoft.com/office/powerpoint/2010/main" val="11434588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507492" y="1993392"/>
            <a:ext cx="3806190" cy="3767328"/>
          </a:xfrm>
        </p:spPr>
        <p:txBody>
          <a:bodyPr/>
          <a:lstStyle>
            <a:lvl1pPr>
              <a:defRPr sz="2200"/>
            </a:lvl1pPr>
            <a:lvl2pPr>
              <a:defRPr sz="1900"/>
            </a:lvl2pPr>
            <a:lvl3pPr>
              <a:defRPr sz="1700"/>
            </a:lvl3pPr>
            <a:lvl4pPr>
              <a:defRPr sz="15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4757738" y="1993392"/>
            <a:ext cx="3806190" cy="3767328"/>
          </a:xfrm>
        </p:spPr>
        <p:txBody>
          <a:bodyPr/>
          <a:lstStyle>
            <a:lvl1pPr>
              <a:defRPr sz="2200"/>
            </a:lvl1pPr>
            <a:lvl2pPr>
              <a:defRPr sz="1900"/>
            </a:lvl2pPr>
            <a:lvl3pPr>
              <a:defRPr sz="1700"/>
            </a:lvl3pPr>
            <a:lvl4pPr>
              <a:defRPr sz="15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3">
            <a:extLst>
              <a:ext uri="{FF2B5EF4-FFF2-40B4-BE49-F238E27FC236}">
                <a16:creationId xmlns:a16="http://schemas.microsoft.com/office/drawing/2014/main" id="{AB289F9B-5505-4278-9292-5C61D3F86766}"/>
              </a:ext>
            </a:extLst>
          </p:cNvPr>
          <p:cNvSpPr>
            <a:spLocks noGrp="1"/>
          </p:cNvSpPr>
          <p:nvPr>
            <p:ph type="dt" sz="half" idx="10"/>
          </p:nvPr>
        </p:nvSpPr>
        <p:spPr/>
        <p:txBody>
          <a:bodyPr/>
          <a:lstStyle>
            <a:lvl1pPr>
              <a:defRPr/>
            </a:lvl1pPr>
          </a:lstStyle>
          <a:p>
            <a:pPr>
              <a:defRPr/>
            </a:pPr>
            <a:fld id="{E8016929-6DC6-4709-B49E-32B04F2E231B}" type="datetimeFigureOut">
              <a:rPr lang="en-US"/>
              <a:pPr>
                <a:defRPr/>
              </a:pPr>
              <a:t>10/20/2023</a:t>
            </a:fld>
            <a:endParaRPr lang="en-US"/>
          </a:p>
        </p:txBody>
      </p:sp>
      <p:sp>
        <p:nvSpPr>
          <p:cNvPr id="6" name="Footer Placeholder 4">
            <a:extLst>
              <a:ext uri="{FF2B5EF4-FFF2-40B4-BE49-F238E27FC236}">
                <a16:creationId xmlns:a16="http://schemas.microsoft.com/office/drawing/2014/main" id="{D0CFA863-02C9-47C7-BE22-7329146C7E03}"/>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493BC5E9-0D02-4CEC-A825-D27A3063BF96}"/>
              </a:ext>
            </a:extLst>
          </p:cNvPr>
          <p:cNvSpPr>
            <a:spLocks noGrp="1"/>
          </p:cNvSpPr>
          <p:nvPr>
            <p:ph type="sldNum" sz="quarter" idx="12"/>
          </p:nvPr>
        </p:nvSpPr>
        <p:spPr/>
        <p:txBody>
          <a:bodyPr/>
          <a:lstStyle>
            <a:lvl1pPr>
              <a:defRPr/>
            </a:lvl1pPr>
          </a:lstStyle>
          <a:p>
            <a:fld id="{810C57D7-A117-4BD3-A629-1ABF1DFEA747}" type="slidenum">
              <a:rPr lang="en-US" altLang="ru-RU"/>
              <a:pPr/>
              <a:t>‹#›</a:t>
            </a:fld>
            <a:endParaRPr lang="en-US" altLang="ru-RU"/>
          </a:p>
        </p:txBody>
      </p:sp>
    </p:spTree>
    <p:extLst>
      <p:ext uri="{BB962C8B-B14F-4D97-AF65-F5344CB8AC3E}">
        <p14:creationId xmlns:p14="http://schemas.microsoft.com/office/powerpoint/2010/main" val="5908567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507492" y="2032000"/>
            <a:ext cx="3806190" cy="723400"/>
          </a:xfrm>
        </p:spPr>
        <p:txBody>
          <a:bodyPr anchor="ctr">
            <a:normAutofit/>
          </a:bodyPr>
          <a:lstStyle>
            <a:lvl1pPr marL="0" indent="0">
              <a:spcBef>
                <a:spcPts val="0"/>
              </a:spcBef>
              <a:buNone/>
              <a:defRPr sz="20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507492" y="2736150"/>
            <a:ext cx="3806190" cy="3200400"/>
          </a:xfrm>
        </p:spPr>
        <p:txBody>
          <a:bodyPr/>
          <a:lstStyle>
            <a:lvl1pPr>
              <a:defRPr sz="21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4766310" y="2029968"/>
            <a:ext cx="3806190" cy="722376"/>
          </a:xfrm>
        </p:spPr>
        <p:txBody>
          <a:bodyPr anchor="ctr">
            <a:normAutofit/>
          </a:bodyPr>
          <a:lstStyle>
            <a:lvl1pPr marL="0" indent="0">
              <a:spcBef>
                <a:spcPts val="0"/>
              </a:spcBef>
              <a:buNone/>
              <a:defRPr sz="2000" b="0" cap="all" baseline="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4766310" y="2734056"/>
            <a:ext cx="3806190" cy="3200400"/>
          </a:xfrm>
        </p:spPr>
        <p:txBody>
          <a:bodyPr/>
          <a:lstStyle>
            <a:lvl1pPr>
              <a:defRPr sz="21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3">
            <a:extLst>
              <a:ext uri="{FF2B5EF4-FFF2-40B4-BE49-F238E27FC236}">
                <a16:creationId xmlns:a16="http://schemas.microsoft.com/office/drawing/2014/main" id="{9D02EE8D-D75E-4C6B-BA97-713133F71C91}"/>
              </a:ext>
            </a:extLst>
          </p:cNvPr>
          <p:cNvSpPr>
            <a:spLocks noGrp="1"/>
          </p:cNvSpPr>
          <p:nvPr>
            <p:ph type="dt" sz="half" idx="10"/>
          </p:nvPr>
        </p:nvSpPr>
        <p:spPr/>
        <p:txBody>
          <a:bodyPr/>
          <a:lstStyle>
            <a:lvl1pPr>
              <a:defRPr/>
            </a:lvl1pPr>
          </a:lstStyle>
          <a:p>
            <a:pPr>
              <a:defRPr/>
            </a:pPr>
            <a:fld id="{18F89793-1440-4149-BDDF-B09CC7F5485A}" type="datetimeFigureOut">
              <a:rPr lang="en-US"/>
              <a:pPr>
                <a:defRPr/>
              </a:pPr>
              <a:t>10/20/2023</a:t>
            </a:fld>
            <a:endParaRPr lang="en-US"/>
          </a:p>
        </p:txBody>
      </p:sp>
      <p:sp>
        <p:nvSpPr>
          <p:cNvPr id="8" name="Footer Placeholder 4">
            <a:extLst>
              <a:ext uri="{FF2B5EF4-FFF2-40B4-BE49-F238E27FC236}">
                <a16:creationId xmlns:a16="http://schemas.microsoft.com/office/drawing/2014/main" id="{9AD34277-CAC0-4F17-85A7-D48DAAE236F0}"/>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CB6C199A-41A2-49B7-A528-6B82F0D02CAF}"/>
              </a:ext>
            </a:extLst>
          </p:cNvPr>
          <p:cNvSpPr>
            <a:spLocks noGrp="1"/>
          </p:cNvSpPr>
          <p:nvPr>
            <p:ph type="sldNum" sz="quarter" idx="12"/>
          </p:nvPr>
        </p:nvSpPr>
        <p:spPr/>
        <p:txBody>
          <a:bodyPr/>
          <a:lstStyle>
            <a:lvl1pPr>
              <a:defRPr/>
            </a:lvl1pPr>
          </a:lstStyle>
          <a:p>
            <a:fld id="{A72F3F82-CB79-4E37-8485-F5B04D3F9068}" type="slidenum">
              <a:rPr lang="en-US" altLang="ru-RU"/>
              <a:pPr/>
              <a:t>‹#›</a:t>
            </a:fld>
            <a:endParaRPr lang="en-US" altLang="ru-RU"/>
          </a:p>
        </p:txBody>
      </p:sp>
    </p:spTree>
    <p:extLst>
      <p:ext uri="{BB962C8B-B14F-4D97-AF65-F5344CB8AC3E}">
        <p14:creationId xmlns:p14="http://schemas.microsoft.com/office/powerpoint/2010/main" val="5768284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ru-RU"/>
              <a:t>Образец заголовка</a:t>
            </a:r>
            <a:endParaRPr lang="en-US" dirty="0"/>
          </a:p>
        </p:txBody>
      </p:sp>
      <p:sp>
        <p:nvSpPr>
          <p:cNvPr id="3" name="Date Placeholder 3">
            <a:extLst>
              <a:ext uri="{FF2B5EF4-FFF2-40B4-BE49-F238E27FC236}">
                <a16:creationId xmlns:a16="http://schemas.microsoft.com/office/drawing/2014/main" id="{585C1B02-C6A5-4BD7-809D-726E854F568B}"/>
              </a:ext>
            </a:extLst>
          </p:cNvPr>
          <p:cNvSpPr>
            <a:spLocks noGrp="1"/>
          </p:cNvSpPr>
          <p:nvPr>
            <p:ph type="dt" sz="half" idx="10"/>
          </p:nvPr>
        </p:nvSpPr>
        <p:spPr/>
        <p:txBody>
          <a:bodyPr/>
          <a:lstStyle>
            <a:lvl1pPr>
              <a:defRPr/>
            </a:lvl1pPr>
          </a:lstStyle>
          <a:p>
            <a:pPr>
              <a:defRPr/>
            </a:pPr>
            <a:fld id="{862A9B6C-B418-4D28-9AF3-BBDDA84AC6BF}" type="datetimeFigureOut">
              <a:rPr lang="en-US"/>
              <a:pPr>
                <a:defRPr/>
              </a:pPr>
              <a:t>10/20/2023</a:t>
            </a:fld>
            <a:endParaRPr lang="en-US"/>
          </a:p>
        </p:txBody>
      </p:sp>
      <p:sp>
        <p:nvSpPr>
          <p:cNvPr id="4" name="Footer Placeholder 4">
            <a:extLst>
              <a:ext uri="{FF2B5EF4-FFF2-40B4-BE49-F238E27FC236}">
                <a16:creationId xmlns:a16="http://schemas.microsoft.com/office/drawing/2014/main" id="{A747D43A-5763-41FD-B03B-43A7A7C71DB5}"/>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4882FB57-5AD4-4A0D-959E-BCA0CA972CAE}"/>
              </a:ext>
            </a:extLst>
          </p:cNvPr>
          <p:cNvSpPr>
            <a:spLocks noGrp="1"/>
          </p:cNvSpPr>
          <p:nvPr>
            <p:ph type="sldNum" sz="quarter" idx="12"/>
          </p:nvPr>
        </p:nvSpPr>
        <p:spPr/>
        <p:txBody>
          <a:bodyPr/>
          <a:lstStyle>
            <a:lvl1pPr>
              <a:defRPr/>
            </a:lvl1pPr>
          </a:lstStyle>
          <a:p>
            <a:fld id="{F3C80251-A4A5-4C16-A4A9-F36B3C380629}" type="slidenum">
              <a:rPr lang="en-US" altLang="ru-RU"/>
              <a:pPr/>
              <a:t>‹#›</a:t>
            </a:fld>
            <a:endParaRPr lang="en-US" altLang="ru-RU"/>
          </a:p>
        </p:txBody>
      </p:sp>
    </p:spTree>
    <p:extLst>
      <p:ext uri="{BB962C8B-B14F-4D97-AF65-F5344CB8AC3E}">
        <p14:creationId xmlns:p14="http://schemas.microsoft.com/office/powerpoint/2010/main" val="31786298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C9330ABB-6D60-4F12-9AE7-F03AB6E48B52}"/>
              </a:ext>
            </a:extLst>
          </p:cNvPr>
          <p:cNvSpPr>
            <a:spLocks noGrp="1"/>
          </p:cNvSpPr>
          <p:nvPr>
            <p:ph type="dt" sz="half" idx="10"/>
          </p:nvPr>
        </p:nvSpPr>
        <p:spPr/>
        <p:txBody>
          <a:bodyPr/>
          <a:lstStyle>
            <a:lvl1pPr>
              <a:defRPr/>
            </a:lvl1pPr>
          </a:lstStyle>
          <a:p>
            <a:pPr>
              <a:defRPr/>
            </a:pPr>
            <a:fld id="{6AF3E806-8A2B-4D4A-A8EC-38282A860FD7}" type="datetimeFigureOut">
              <a:rPr lang="en-US"/>
              <a:pPr>
                <a:defRPr/>
              </a:pPr>
              <a:t>10/20/2023</a:t>
            </a:fld>
            <a:endParaRPr lang="en-US"/>
          </a:p>
        </p:txBody>
      </p:sp>
      <p:sp>
        <p:nvSpPr>
          <p:cNvPr id="3" name="Footer Placeholder 4">
            <a:extLst>
              <a:ext uri="{FF2B5EF4-FFF2-40B4-BE49-F238E27FC236}">
                <a16:creationId xmlns:a16="http://schemas.microsoft.com/office/drawing/2014/main" id="{9C80CF7E-80B8-48DD-9B4F-49858F22DD66}"/>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87F94BCF-645D-4E60-86A3-8A8D6DDF57A6}"/>
              </a:ext>
            </a:extLst>
          </p:cNvPr>
          <p:cNvSpPr>
            <a:spLocks noGrp="1"/>
          </p:cNvSpPr>
          <p:nvPr>
            <p:ph type="sldNum" sz="quarter" idx="12"/>
          </p:nvPr>
        </p:nvSpPr>
        <p:spPr/>
        <p:txBody>
          <a:bodyPr/>
          <a:lstStyle>
            <a:lvl1pPr>
              <a:defRPr/>
            </a:lvl1pPr>
          </a:lstStyle>
          <a:p>
            <a:fld id="{34571D2C-6DEC-4D0F-AB21-81BA27681F76}" type="slidenum">
              <a:rPr lang="en-US" altLang="ru-RU"/>
              <a:pPr/>
              <a:t>‹#›</a:t>
            </a:fld>
            <a:endParaRPr lang="en-US" altLang="ru-RU"/>
          </a:p>
        </p:txBody>
      </p:sp>
    </p:spTree>
    <p:extLst>
      <p:ext uri="{BB962C8B-B14F-4D97-AF65-F5344CB8AC3E}">
        <p14:creationId xmlns:p14="http://schemas.microsoft.com/office/powerpoint/2010/main" val="1537357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5" name="Rectangle 1">
            <a:extLst>
              <a:ext uri="{FF2B5EF4-FFF2-40B4-BE49-F238E27FC236}">
                <a16:creationId xmlns:a16="http://schemas.microsoft.com/office/drawing/2014/main" id="{4BA4D40A-6045-41B6-8B1A-EE1B18FDCF23}"/>
              </a:ext>
            </a:extLst>
          </p:cNvPr>
          <p:cNvSpPr/>
          <p:nvPr/>
        </p:nvSpPr>
        <p:spPr>
          <a:xfrm>
            <a:off x="5715000" y="0"/>
            <a:ext cx="3429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6196053" y="542282"/>
            <a:ext cx="2537460" cy="1920240"/>
          </a:xfrm>
        </p:spPr>
        <p:txBody>
          <a:bodyPr anchor="b">
            <a:noAutofit/>
          </a:bodyPr>
          <a:lstStyle>
            <a:lvl1pPr>
              <a:lnSpc>
                <a:spcPct val="85000"/>
              </a:lnSpc>
              <a:defRPr sz="3600">
                <a:solidFill>
                  <a:srgbClr val="FFFFFF"/>
                </a:solidFill>
              </a:defRPr>
            </a:lvl1pPr>
          </a:lstStyle>
          <a:p>
            <a:r>
              <a:rPr lang="ru-RU"/>
              <a:t>Образец заголовка</a:t>
            </a:r>
            <a:endParaRPr lang="en-US" dirty="0"/>
          </a:p>
        </p:txBody>
      </p:sp>
      <p:sp>
        <p:nvSpPr>
          <p:cNvPr id="3" name="Content Placeholder 2"/>
          <p:cNvSpPr>
            <a:spLocks noGrp="1"/>
          </p:cNvSpPr>
          <p:nvPr>
            <p:ph idx="1"/>
          </p:nvPr>
        </p:nvSpPr>
        <p:spPr>
          <a:xfrm>
            <a:off x="571500" y="762000"/>
            <a:ext cx="4572000" cy="4572000"/>
          </a:xfrm>
        </p:spPr>
        <p:txBody>
          <a:bodyPr/>
          <a:lstStyle>
            <a:lvl1pPr>
              <a:defRPr sz="2200"/>
            </a:lvl1pPr>
            <a:lvl2pPr>
              <a:defRPr sz="1900"/>
            </a:lvl2pPr>
            <a:lvl3pPr>
              <a:defRPr sz="1700"/>
            </a:lvl3pPr>
            <a:lvl4pPr>
              <a:defRPr sz="15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206987" y="2511813"/>
            <a:ext cx="254889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500">
                <a:solidFill>
                  <a:srgbClr val="404040"/>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6" name="Date Placeholder 4">
            <a:extLst>
              <a:ext uri="{FF2B5EF4-FFF2-40B4-BE49-F238E27FC236}">
                <a16:creationId xmlns:a16="http://schemas.microsoft.com/office/drawing/2014/main" id="{69CF6044-5730-4FBF-BC84-CE5F59D24C83}"/>
              </a:ext>
            </a:extLst>
          </p:cNvPr>
          <p:cNvSpPr>
            <a:spLocks noGrp="1"/>
          </p:cNvSpPr>
          <p:nvPr>
            <p:ph type="dt" sz="half" idx="10"/>
          </p:nvPr>
        </p:nvSpPr>
        <p:spPr/>
        <p:txBody>
          <a:bodyPr/>
          <a:lstStyle>
            <a:lvl1pPr>
              <a:defRPr/>
            </a:lvl1pPr>
          </a:lstStyle>
          <a:p>
            <a:pPr>
              <a:defRPr/>
            </a:pPr>
            <a:fld id="{56E872EF-FF82-40EE-A72A-9289C2F29AFC}" type="datetimeFigureOut">
              <a:rPr lang="en-US"/>
              <a:pPr>
                <a:defRPr/>
              </a:pPr>
              <a:t>10/20/2023</a:t>
            </a:fld>
            <a:endParaRPr lang="en-US"/>
          </a:p>
        </p:txBody>
      </p:sp>
      <p:sp>
        <p:nvSpPr>
          <p:cNvPr id="7" name="Footer Placeholder 5">
            <a:extLst>
              <a:ext uri="{FF2B5EF4-FFF2-40B4-BE49-F238E27FC236}">
                <a16:creationId xmlns:a16="http://schemas.microsoft.com/office/drawing/2014/main" id="{C2712638-B579-4DAB-95DC-17D767D0E8A0}"/>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E351F732-8CFD-40D8-B258-9C32B86C4F41}"/>
              </a:ext>
            </a:extLst>
          </p:cNvPr>
          <p:cNvSpPr>
            <a:spLocks noGrp="1"/>
          </p:cNvSpPr>
          <p:nvPr>
            <p:ph type="sldNum" sz="quarter" idx="12"/>
          </p:nvPr>
        </p:nvSpPr>
        <p:spPr/>
        <p:txBody>
          <a:bodyPr/>
          <a:lstStyle>
            <a:lvl1pPr>
              <a:defRPr>
                <a:solidFill>
                  <a:srgbClr val="FFFFFF"/>
                </a:solidFill>
              </a:defRPr>
            </a:lvl1pPr>
          </a:lstStyle>
          <a:p>
            <a:fld id="{78E3ABE6-08D2-4F44-ADD6-9843E4C3585C}" type="slidenum">
              <a:rPr lang="en-US" altLang="ru-RU"/>
              <a:pPr/>
              <a:t>‹#›</a:t>
            </a:fld>
            <a:endParaRPr lang="en-US" altLang="ru-RU"/>
          </a:p>
        </p:txBody>
      </p:sp>
    </p:spTree>
    <p:extLst>
      <p:ext uri="{BB962C8B-B14F-4D97-AF65-F5344CB8AC3E}">
        <p14:creationId xmlns:p14="http://schemas.microsoft.com/office/powerpoint/2010/main" val="42428232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86918" y="5418668"/>
            <a:ext cx="8085582" cy="613283"/>
          </a:xfrm>
        </p:spPr>
        <p:txBody>
          <a:bodyPr anchor="b"/>
          <a:lstStyle>
            <a:lvl1pPr>
              <a:lnSpc>
                <a:spcPct val="85000"/>
              </a:lnSpc>
              <a:defRPr sz="2800" b="0">
                <a:solidFill>
                  <a:srgbClr val="FFFFFF"/>
                </a:solidFill>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0" y="0"/>
            <a:ext cx="9144000" cy="5330952"/>
          </a:xfrm>
          <a:solidFill>
            <a:schemeClr val="accent1">
              <a:lumMod val="20000"/>
              <a:lumOff val="80000"/>
            </a:schemeClr>
          </a:solidFill>
        </p:spPr>
        <p:txBody>
          <a:bodyPr rtlCol="0">
            <a:normAutofit/>
          </a:bodyPr>
          <a:lstStyle>
            <a:lvl1pPr marL="0" indent="0" algn="ctr">
              <a:spcBef>
                <a:spcPts val="800"/>
              </a:spcBef>
              <a:buNone/>
              <a:defRPr sz="3200">
                <a:solidFill>
                  <a:srgbClr val="4D4D4D"/>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a:t>Вставка рисунка</a:t>
            </a:r>
            <a:endParaRPr lang="en-US" noProof="0" dirty="0"/>
          </a:p>
        </p:txBody>
      </p:sp>
      <p:sp>
        <p:nvSpPr>
          <p:cNvPr id="4" name="Text Placeholder 3"/>
          <p:cNvSpPr>
            <a:spLocks noGrp="1"/>
          </p:cNvSpPr>
          <p:nvPr>
            <p:ph type="body" sz="half" idx="2"/>
          </p:nvPr>
        </p:nvSpPr>
        <p:spPr>
          <a:xfrm>
            <a:off x="507492" y="5909735"/>
            <a:ext cx="6922008" cy="533400"/>
          </a:xfrm>
        </p:spPr>
        <p:txBody>
          <a:bodyPr>
            <a:normAutofit/>
          </a:bodyPr>
          <a:lstStyle>
            <a:lvl1pPr marL="0" indent="0">
              <a:lnSpc>
                <a:spcPct val="90000"/>
              </a:lnSpc>
              <a:spcBef>
                <a:spcPts val="1200"/>
              </a:spcBef>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a:extLst>
              <a:ext uri="{FF2B5EF4-FFF2-40B4-BE49-F238E27FC236}">
                <a16:creationId xmlns:a16="http://schemas.microsoft.com/office/drawing/2014/main" id="{2922EFEE-B0C0-47A6-9AB5-735A14CAABAA}"/>
              </a:ext>
            </a:extLst>
          </p:cNvPr>
          <p:cNvSpPr>
            <a:spLocks noGrp="1"/>
          </p:cNvSpPr>
          <p:nvPr>
            <p:ph type="dt" sz="half" idx="10"/>
          </p:nvPr>
        </p:nvSpPr>
        <p:spPr/>
        <p:txBody>
          <a:bodyPr/>
          <a:lstStyle>
            <a:lvl1pPr>
              <a:defRPr smtClean="0">
                <a:solidFill>
                  <a:srgbClr val="FFFFFF">
                    <a:alpha val="75000"/>
                  </a:srgbClr>
                </a:solidFill>
              </a:defRPr>
            </a:lvl1pPr>
          </a:lstStyle>
          <a:p>
            <a:pPr>
              <a:defRPr/>
            </a:pPr>
            <a:fld id="{91DE86FA-0056-4D03-AF94-0711424EC4A5}" type="datetimeFigureOut">
              <a:rPr lang="en-US"/>
              <a:pPr>
                <a:defRPr/>
              </a:pPr>
              <a:t>10/20/2023</a:t>
            </a:fld>
            <a:endParaRPr lang="en-US"/>
          </a:p>
        </p:txBody>
      </p:sp>
      <p:sp>
        <p:nvSpPr>
          <p:cNvPr id="6" name="Footer Placeholder 5">
            <a:extLst>
              <a:ext uri="{FF2B5EF4-FFF2-40B4-BE49-F238E27FC236}">
                <a16:creationId xmlns:a16="http://schemas.microsoft.com/office/drawing/2014/main" id="{E3C33655-9109-4BAC-B858-AE79FA45A247}"/>
              </a:ext>
            </a:extLst>
          </p:cNvPr>
          <p:cNvSpPr>
            <a:spLocks noGrp="1"/>
          </p:cNvSpPr>
          <p:nvPr>
            <p:ph type="ftr" sz="quarter" idx="11"/>
          </p:nvPr>
        </p:nvSpPr>
        <p:spPr/>
        <p:txBody>
          <a:bodyPr/>
          <a:lstStyle>
            <a:lvl1pPr>
              <a:defRPr>
                <a:solidFill>
                  <a:srgbClr val="FFFFFF">
                    <a:alpha val="75000"/>
                  </a:srgbClr>
                </a:solidFill>
              </a:defRPr>
            </a:lvl1pPr>
          </a:lstStyle>
          <a:p>
            <a:pPr>
              <a:defRPr/>
            </a:pPr>
            <a:endParaRPr lang="en-US"/>
          </a:p>
        </p:txBody>
      </p:sp>
      <p:sp>
        <p:nvSpPr>
          <p:cNvPr id="7" name="Slide Number Placeholder 6">
            <a:extLst>
              <a:ext uri="{FF2B5EF4-FFF2-40B4-BE49-F238E27FC236}">
                <a16:creationId xmlns:a16="http://schemas.microsoft.com/office/drawing/2014/main" id="{44FB0EBF-C4E3-45D2-B886-9FF92E06709D}"/>
              </a:ext>
            </a:extLst>
          </p:cNvPr>
          <p:cNvSpPr>
            <a:spLocks noGrp="1"/>
          </p:cNvSpPr>
          <p:nvPr>
            <p:ph type="sldNum" sz="quarter" idx="12"/>
          </p:nvPr>
        </p:nvSpPr>
        <p:spPr/>
        <p:txBody>
          <a:bodyPr/>
          <a:lstStyle>
            <a:lvl1pPr>
              <a:defRPr>
                <a:solidFill>
                  <a:srgbClr val="FFFFFF"/>
                </a:solidFill>
              </a:defRPr>
            </a:lvl1pPr>
          </a:lstStyle>
          <a:p>
            <a:fld id="{96A31203-CB0A-44F7-B930-163D62439A73}" type="slidenum">
              <a:rPr lang="en-US" altLang="ru-RU"/>
              <a:pPr/>
              <a:t>‹#›</a:t>
            </a:fld>
            <a:endParaRPr lang="en-US" altLang="ru-RU"/>
          </a:p>
        </p:txBody>
      </p:sp>
    </p:spTree>
    <p:extLst>
      <p:ext uri="{BB962C8B-B14F-4D97-AF65-F5344CB8AC3E}">
        <p14:creationId xmlns:p14="http://schemas.microsoft.com/office/powerpoint/2010/main" val="4148696323"/>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4B1CF6A-26D2-44C5-A13B-808F90A8ECC7}"/>
              </a:ext>
            </a:extLst>
          </p:cNvPr>
          <p:cNvSpPr>
            <a:spLocks noGrp="1"/>
          </p:cNvSpPr>
          <p:nvPr>
            <p:ph type="title"/>
          </p:nvPr>
        </p:nvSpPr>
        <p:spPr>
          <a:xfrm>
            <a:off x="493713" y="500063"/>
            <a:ext cx="8078787" cy="1657350"/>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1027" name="Text Placeholder 2">
            <a:extLst>
              <a:ext uri="{FF2B5EF4-FFF2-40B4-BE49-F238E27FC236}">
                <a16:creationId xmlns:a16="http://schemas.microsoft.com/office/drawing/2014/main" id="{E5576581-28B4-41D1-88DF-5506659440DB}"/>
              </a:ext>
            </a:extLst>
          </p:cNvPr>
          <p:cNvSpPr>
            <a:spLocks noGrp="1" noChangeArrowheads="1"/>
          </p:cNvSpPr>
          <p:nvPr>
            <p:ph type="body" idx="1"/>
          </p:nvPr>
        </p:nvSpPr>
        <p:spPr bwMode="auto">
          <a:xfrm>
            <a:off x="506413" y="1993900"/>
            <a:ext cx="8066087" cy="376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LID4096"/>
              <a:t>Образец текста</a:t>
            </a:r>
          </a:p>
          <a:p>
            <a:pPr lvl="1"/>
            <a:r>
              <a:rPr lang="ru-RU" altLang="LID4096"/>
              <a:t>Второй уровень</a:t>
            </a:r>
          </a:p>
          <a:p>
            <a:pPr lvl="2"/>
            <a:r>
              <a:rPr lang="ru-RU" altLang="LID4096"/>
              <a:t>Третий уровень</a:t>
            </a:r>
          </a:p>
          <a:p>
            <a:pPr lvl="3"/>
            <a:r>
              <a:rPr lang="ru-RU" altLang="LID4096"/>
              <a:t>Четвертый уровень</a:t>
            </a:r>
          </a:p>
          <a:p>
            <a:pPr lvl="4"/>
            <a:r>
              <a:rPr lang="ru-RU" altLang="LID4096"/>
              <a:t>Пятый уровень</a:t>
            </a:r>
            <a:endParaRPr lang="en-US" altLang="LID4096"/>
          </a:p>
        </p:txBody>
      </p:sp>
      <p:sp>
        <p:nvSpPr>
          <p:cNvPr id="4" name="Date Placeholder 3">
            <a:extLst>
              <a:ext uri="{FF2B5EF4-FFF2-40B4-BE49-F238E27FC236}">
                <a16:creationId xmlns:a16="http://schemas.microsoft.com/office/drawing/2014/main" id="{E35DF10F-994A-4713-AF86-B885FD57F565}"/>
              </a:ext>
            </a:extLst>
          </p:cNvPr>
          <p:cNvSpPr>
            <a:spLocks noGrp="1"/>
          </p:cNvSpPr>
          <p:nvPr>
            <p:ph type="dt" sz="half" idx="2"/>
          </p:nvPr>
        </p:nvSpPr>
        <p:spPr>
          <a:xfrm>
            <a:off x="514350" y="6411913"/>
            <a:ext cx="3086100" cy="228600"/>
          </a:xfrm>
          <a:prstGeom prst="rect">
            <a:avLst/>
          </a:prstGeom>
        </p:spPr>
        <p:txBody>
          <a:bodyPr vert="horz" lIns="91440" tIns="45720" rIns="91440" bIns="45720" rtlCol="0" anchor="ctr"/>
          <a:lstStyle>
            <a:lvl1pPr algn="l" eaLnBrk="1" fontAlgn="auto" hangingPunct="1">
              <a:spcBef>
                <a:spcPts val="0"/>
              </a:spcBef>
              <a:spcAft>
                <a:spcPts val="0"/>
              </a:spcAft>
              <a:defRPr sz="950" smtClean="0">
                <a:solidFill>
                  <a:schemeClr val="tx1">
                    <a:alpha val="75000"/>
                  </a:schemeClr>
                </a:solidFill>
                <a:latin typeface="+mn-lt"/>
              </a:defRPr>
            </a:lvl1pPr>
          </a:lstStyle>
          <a:p>
            <a:pPr>
              <a:defRPr/>
            </a:pPr>
            <a:fld id="{FC78E849-8160-406E-AAF9-E582F91163A3}" type="datetimeFigureOut">
              <a:rPr lang="en-US"/>
              <a:pPr>
                <a:defRPr/>
              </a:pPr>
              <a:t>10/20/2023</a:t>
            </a:fld>
            <a:endParaRPr lang="en-US"/>
          </a:p>
        </p:txBody>
      </p:sp>
      <p:sp>
        <p:nvSpPr>
          <p:cNvPr id="5" name="Footer Placeholder 4">
            <a:extLst>
              <a:ext uri="{FF2B5EF4-FFF2-40B4-BE49-F238E27FC236}">
                <a16:creationId xmlns:a16="http://schemas.microsoft.com/office/drawing/2014/main" id="{F569FE67-8863-48E7-B967-F58DCAE97996}"/>
              </a:ext>
            </a:extLst>
          </p:cNvPr>
          <p:cNvSpPr>
            <a:spLocks noGrp="1"/>
          </p:cNvSpPr>
          <p:nvPr>
            <p:ph type="ftr" sz="quarter" idx="3"/>
          </p:nvPr>
        </p:nvSpPr>
        <p:spPr>
          <a:xfrm>
            <a:off x="514350" y="6554788"/>
            <a:ext cx="3771900" cy="228600"/>
          </a:xfrm>
          <a:prstGeom prst="rect">
            <a:avLst/>
          </a:prstGeom>
        </p:spPr>
        <p:txBody>
          <a:bodyPr vert="horz" lIns="91440" tIns="45720" rIns="91440" bIns="45720" rtlCol="0" anchor="ctr"/>
          <a:lstStyle>
            <a:lvl1pPr algn="l" eaLnBrk="1" fontAlgn="auto" hangingPunct="1">
              <a:spcBef>
                <a:spcPts val="0"/>
              </a:spcBef>
              <a:spcAft>
                <a:spcPts val="0"/>
              </a:spcAft>
              <a:defRPr sz="950" cap="all" baseline="0">
                <a:solidFill>
                  <a:schemeClr val="tx1">
                    <a:alpha val="75000"/>
                  </a:scheme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6C75418C-DFE8-459C-B30A-8485DFB54129}"/>
              </a:ext>
            </a:extLst>
          </p:cNvPr>
          <p:cNvSpPr>
            <a:spLocks noGrp="1"/>
          </p:cNvSpPr>
          <p:nvPr>
            <p:ph type="sldNum" sz="quarter" idx="4"/>
          </p:nvPr>
        </p:nvSpPr>
        <p:spPr>
          <a:xfrm>
            <a:off x="6540500" y="5829300"/>
            <a:ext cx="2195513" cy="13970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9000">
                <a:solidFill>
                  <a:srgbClr val="F0A22E"/>
                </a:solidFill>
              </a:defRPr>
            </a:lvl1pPr>
          </a:lstStyle>
          <a:p>
            <a:fld id="{0ABF8F11-FAF2-408B-A7A1-0FA780070176}" type="slidenum">
              <a:rPr lang="en-US" altLang="ru-RU"/>
              <a:pPr/>
              <a:t>‹#›</a:t>
            </a:fld>
            <a:endParaRPr lang="en-US" altLang="ru-RU"/>
          </a:p>
        </p:txBody>
      </p:sp>
    </p:spTree>
  </p:cSld>
  <p:clrMap bg1="lt1" tx1="dk1" bg2="lt2" tx2="dk2" accent1="accent1" accent2="accent2" accent3="accent3" accent4="accent4" accent5="accent5" accent6="accent6" hlink="hlink" folHlink="folHlink"/>
  <p:sldLayoutIdLst>
    <p:sldLayoutId id="2147483803" r:id="rId1"/>
    <p:sldLayoutId id="2147483795" r:id="rId2"/>
    <p:sldLayoutId id="2147483796" r:id="rId3"/>
    <p:sldLayoutId id="2147483797" r:id="rId4"/>
    <p:sldLayoutId id="2147483798" r:id="rId5"/>
    <p:sldLayoutId id="2147483799" r:id="rId6"/>
    <p:sldLayoutId id="2147483800" r:id="rId7"/>
    <p:sldLayoutId id="2147483804" r:id="rId8"/>
    <p:sldLayoutId id="2147483805" r:id="rId9"/>
    <p:sldLayoutId id="2147483801" r:id="rId10"/>
    <p:sldLayoutId id="2147483802" r:id="rId11"/>
  </p:sldLayoutIdLst>
  <p:txStyles>
    <p:titleStyle>
      <a:lvl1pPr algn="l" rtl="0" fontAlgn="base">
        <a:lnSpc>
          <a:spcPct val="90000"/>
        </a:lnSpc>
        <a:spcBef>
          <a:spcPct val="0"/>
        </a:spcBef>
        <a:spcAft>
          <a:spcPct val="0"/>
        </a:spcAft>
        <a:defRPr sz="4800" kern="1200" spc="-120">
          <a:solidFill>
            <a:schemeClr val="accent1"/>
          </a:solidFill>
          <a:latin typeface="+mj-lt"/>
          <a:ea typeface="+mj-ea"/>
          <a:cs typeface="+mj-cs"/>
        </a:defRPr>
      </a:lvl1pPr>
      <a:lvl2pPr algn="l" rtl="0" fontAlgn="base">
        <a:lnSpc>
          <a:spcPct val="90000"/>
        </a:lnSpc>
        <a:spcBef>
          <a:spcPct val="0"/>
        </a:spcBef>
        <a:spcAft>
          <a:spcPct val="0"/>
        </a:spcAft>
        <a:defRPr sz="4800">
          <a:solidFill>
            <a:schemeClr val="accent1"/>
          </a:solidFill>
          <a:latin typeface="Calibri Light" panose="020F0302020204030204" pitchFamily="34" charset="0"/>
        </a:defRPr>
      </a:lvl2pPr>
      <a:lvl3pPr algn="l" rtl="0" fontAlgn="base">
        <a:lnSpc>
          <a:spcPct val="90000"/>
        </a:lnSpc>
        <a:spcBef>
          <a:spcPct val="0"/>
        </a:spcBef>
        <a:spcAft>
          <a:spcPct val="0"/>
        </a:spcAft>
        <a:defRPr sz="4800">
          <a:solidFill>
            <a:schemeClr val="accent1"/>
          </a:solidFill>
          <a:latin typeface="Calibri Light" panose="020F0302020204030204" pitchFamily="34" charset="0"/>
        </a:defRPr>
      </a:lvl3pPr>
      <a:lvl4pPr algn="l" rtl="0" fontAlgn="base">
        <a:lnSpc>
          <a:spcPct val="90000"/>
        </a:lnSpc>
        <a:spcBef>
          <a:spcPct val="0"/>
        </a:spcBef>
        <a:spcAft>
          <a:spcPct val="0"/>
        </a:spcAft>
        <a:defRPr sz="4800">
          <a:solidFill>
            <a:schemeClr val="accent1"/>
          </a:solidFill>
          <a:latin typeface="Calibri Light" panose="020F0302020204030204" pitchFamily="34" charset="0"/>
        </a:defRPr>
      </a:lvl4pPr>
      <a:lvl5pPr algn="l" rtl="0" fontAlgn="base">
        <a:lnSpc>
          <a:spcPct val="90000"/>
        </a:lnSpc>
        <a:spcBef>
          <a:spcPct val="0"/>
        </a:spcBef>
        <a:spcAft>
          <a:spcPct val="0"/>
        </a:spcAft>
        <a:defRPr sz="4800">
          <a:solidFill>
            <a:schemeClr val="accent1"/>
          </a:solidFill>
          <a:latin typeface="Calibri Light" panose="020F0302020204030204" pitchFamily="34" charset="0"/>
        </a:defRPr>
      </a:lvl5pPr>
      <a:lvl6pPr marL="457200" algn="l" rtl="0" fontAlgn="base">
        <a:lnSpc>
          <a:spcPct val="90000"/>
        </a:lnSpc>
        <a:spcBef>
          <a:spcPct val="0"/>
        </a:spcBef>
        <a:spcAft>
          <a:spcPct val="0"/>
        </a:spcAft>
        <a:defRPr sz="4800">
          <a:solidFill>
            <a:schemeClr val="accent1"/>
          </a:solidFill>
          <a:latin typeface="Calibri Light" panose="020F0302020204030204" pitchFamily="34" charset="0"/>
        </a:defRPr>
      </a:lvl6pPr>
      <a:lvl7pPr marL="914400" algn="l" rtl="0" fontAlgn="base">
        <a:lnSpc>
          <a:spcPct val="90000"/>
        </a:lnSpc>
        <a:spcBef>
          <a:spcPct val="0"/>
        </a:spcBef>
        <a:spcAft>
          <a:spcPct val="0"/>
        </a:spcAft>
        <a:defRPr sz="4800">
          <a:solidFill>
            <a:schemeClr val="accent1"/>
          </a:solidFill>
          <a:latin typeface="Calibri Light" panose="020F0302020204030204" pitchFamily="34" charset="0"/>
        </a:defRPr>
      </a:lvl7pPr>
      <a:lvl8pPr marL="1371600" algn="l" rtl="0" fontAlgn="base">
        <a:lnSpc>
          <a:spcPct val="90000"/>
        </a:lnSpc>
        <a:spcBef>
          <a:spcPct val="0"/>
        </a:spcBef>
        <a:spcAft>
          <a:spcPct val="0"/>
        </a:spcAft>
        <a:defRPr sz="4800">
          <a:solidFill>
            <a:schemeClr val="accent1"/>
          </a:solidFill>
          <a:latin typeface="Calibri Light" panose="020F0302020204030204" pitchFamily="34" charset="0"/>
        </a:defRPr>
      </a:lvl8pPr>
      <a:lvl9pPr marL="1828800" algn="l" rtl="0" fontAlgn="base">
        <a:lnSpc>
          <a:spcPct val="90000"/>
        </a:lnSpc>
        <a:spcBef>
          <a:spcPct val="0"/>
        </a:spcBef>
        <a:spcAft>
          <a:spcPct val="0"/>
        </a:spcAft>
        <a:defRPr sz="4800">
          <a:solidFill>
            <a:schemeClr val="accent1"/>
          </a:solidFill>
          <a:latin typeface="Calibri Light" panose="020F0302020204030204" pitchFamily="34" charset="0"/>
        </a:defRPr>
      </a:lvl9pPr>
    </p:titleStyle>
    <p:bodyStyle>
      <a:lvl1pPr marL="90488" indent="-90488" algn="l" rtl="0" fontAlgn="base">
        <a:lnSpc>
          <a:spcPct val="85000"/>
        </a:lnSpc>
        <a:spcBef>
          <a:spcPts val="1300"/>
        </a:spcBef>
        <a:spcAft>
          <a:spcPct val="0"/>
        </a:spcAft>
        <a:buFont typeface="Arial" panose="020B0604020202020204" pitchFamily="34" charset="0"/>
        <a:buChar char=" "/>
        <a:defRPr sz="2400" kern="1200">
          <a:solidFill>
            <a:srgbClr val="262626"/>
          </a:solidFill>
          <a:latin typeface="+mn-lt"/>
          <a:ea typeface="+mn-ea"/>
          <a:cs typeface="+mn-cs"/>
        </a:defRPr>
      </a:lvl1pPr>
      <a:lvl2pPr marL="273050" indent="-342900" algn="l" rtl="0" fontAlgn="base">
        <a:lnSpc>
          <a:spcPct val="85000"/>
        </a:lnSpc>
        <a:spcBef>
          <a:spcPts val="600"/>
        </a:spcBef>
        <a:spcAft>
          <a:spcPct val="0"/>
        </a:spcAft>
        <a:buFont typeface="Arial" panose="020B0604020202020204" pitchFamily="34" charset="0"/>
        <a:buChar char=" "/>
        <a:defRPr sz="2400" kern="1200">
          <a:solidFill>
            <a:srgbClr val="262626"/>
          </a:solidFill>
          <a:latin typeface="+mn-lt"/>
          <a:ea typeface="+mn-ea"/>
          <a:cs typeface="+mn-cs"/>
        </a:defRPr>
      </a:lvl2pPr>
      <a:lvl3pPr marL="547688" indent="-547688" algn="l" rtl="0" fontAlgn="base">
        <a:lnSpc>
          <a:spcPct val="85000"/>
        </a:lnSpc>
        <a:spcBef>
          <a:spcPts val="600"/>
        </a:spcBef>
        <a:spcAft>
          <a:spcPct val="0"/>
        </a:spcAft>
        <a:buFont typeface="Arial" panose="020B0604020202020204" pitchFamily="34" charset="0"/>
        <a:buChar char=" "/>
        <a:defRPr sz="2000" i="1" kern="1200">
          <a:solidFill>
            <a:srgbClr val="262626"/>
          </a:solidFill>
          <a:latin typeface="+mn-lt"/>
          <a:ea typeface="+mn-ea"/>
          <a:cs typeface="+mn-cs"/>
        </a:defRPr>
      </a:lvl3pPr>
      <a:lvl4pPr marL="822325" indent="-822325" algn="l" rtl="0" fontAlgn="base">
        <a:lnSpc>
          <a:spcPct val="85000"/>
        </a:lnSpc>
        <a:spcBef>
          <a:spcPts val="600"/>
        </a:spcBef>
        <a:spcAft>
          <a:spcPct val="0"/>
        </a:spcAft>
        <a:buFont typeface="Arial" panose="020B0604020202020204" pitchFamily="34" charset="0"/>
        <a:buChar char=" "/>
        <a:defRPr kern="1200">
          <a:solidFill>
            <a:srgbClr val="262626"/>
          </a:solidFill>
          <a:latin typeface="+mn-lt"/>
          <a:ea typeface="+mn-ea"/>
          <a:cs typeface="+mn-cs"/>
        </a:defRPr>
      </a:lvl4pPr>
      <a:lvl5pPr marL="1096963" indent="-1096963" algn="l" rtl="0" fontAlgn="base">
        <a:lnSpc>
          <a:spcPct val="85000"/>
        </a:lnSpc>
        <a:spcBef>
          <a:spcPts val="600"/>
        </a:spcBef>
        <a:spcAft>
          <a:spcPct val="0"/>
        </a:spcAft>
        <a:buFont typeface="Arial" panose="020B0604020202020204" pitchFamily="34" charset="0"/>
        <a:buChar char=" "/>
        <a:defRPr kern="1200">
          <a:solidFill>
            <a:srgbClr val="262626"/>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4899630-2BAA-4AA9-ADE6-E06A1036244B}"/>
              </a:ext>
            </a:extLst>
          </p:cNvPr>
          <p:cNvSpPr>
            <a:spLocks noGrp="1"/>
          </p:cNvSpPr>
          <p:nvPr>
            <p:ph type="title"/>
          </p:nvPr>
        </p:nvSpPr>
        <p:spPr>
          <a:xfrm>
            <a:off x="609600" y="2362200"/>
            <a:ext cx="8078788" cy="1658938"/>
          </a:xfrm>
        </p:spPr>
        <p:txBody>
          <a:bodyPr/>
          <a:lstStyle/>
          <a:p>
            <a:pPr algn="ctr" fontAlgn="auto">
              <a:spcAft>
                <a:spcPts val="0"/>
              </a:spcAft>
              <a:defRPr/>
            </a:pPr>
            <a:r>
              <a:rPr lang="en-US" dirty="0"/>
              <a:t>Python Pandas Datasets</a:t>
            </a:r>
            <a:endParaRPr lang="ru-KZ"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1" descr="Screen Clipping">
            <a:extLst>
              <a:ext uri="{FF2B5EF4-FFF2-40B4-BE49-F238E27FC236}">
                <a16:creationId xmlns:a16="http://schemas.microsoft.com/office/drawing/2014/main" id="{C6B9E575-A9AE-4D29-9ACF-C9CE48A3C59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05000" y="457200"/>
            <a:ext cx="4027488" cy="572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1">
            <a:extLst>
              <a:ext uri="{FF2B5EF4-FFF2-40B4-BE49-F238E27FC236}">
                <a16:creationId xmlns:a16="http://schemas.microsoft.com/office/drawing/2014/main" id="{7E2DDC48-40AA-4B19-8881-CB5ED1C256A5}"/>
              </a:ext>
            </a:extLst>
          </p:cNvPr>
          <p:cNvSpPr>
            <a:spLocks noChangeArrowheads="1"/>
          </p:cNvSpPr>
          <p:nvPr/>
        </p:nvSpPr>
        <p:spPr bwMode="auto">
          <a:xfrm>
            <a:off x="152400" y="152400"/>
            <a:ext cx="8763000" cy="6186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Light" panose="020F0302020204030204" pitchFamily="34" charset="0"/>
              </a:defRPr>
            </a:lvl1pPr>
            <a:lvl2pPr marL="742950" indent="-285750">
              <a:defRPr>
                <a:solidFill>
                  <a:schemeClr val="tx1"/>
                </a:solidFill>
                <a:latin typeface="Calibri Light" panose="020F0302020204030204" pitchFamily="34" charset="0"/>
              </a:defRPr>
            </a:lvl2pPr>
            <a:lvl3pPr marL="1143000" indent="-228600">
              <a:defRPr>
                <a:solidFill>
                  <a:schemeClr val="tx1"/>
                </a:solidFill>
                <a:latin typeface="Calibri Light" panose="020F0302020204030204" pitchFamily="34" charset="0"/>
              </a:defRPr>
            </a:lvl3pPr>
            <a:lvl4pPr marL="1600200" indent="-228600">
              <a:defRPr>
                <a:solidFill>
                  <a:schemeClr val="tx1"/>
                </a:solidFill>
                <a:latin typeface="Calibri Light" panose="020F0302020204030204" pitchFamily="34" charset="0"/>
              </a:defRPr>
            </a:lvl4pPr>
            <a:lvl5pPr marL="2057400" indent="-228600">
              <a:defRPr>
                <a:solidFill>
                  <a:schemeClr val="tx1"/>
                </a:solidFill>
                <a:latin typeface="Calibri Light" panose="020F0302020204030204" pitchFamily="34" charset="0"/>
              </a:defRPr>
            </a:lvl5pPr>
            <a:lvl6pPr marL="2514600" indent="-228600" defTabSz="457200" fontAlgn="base">
              <a:spcBef>
                <a:spcPct val="0"/>
              </a:spcBef>
              <a:spcAft>
                <a:spcPct val="0"/>
              </a:spcAft>
              <a:defRPr>
                <a:solidFill>
                  <a:schemeClr val="tx1"/>
                </a:solidFill>
                <a:latin typeface="Calibri Light" panose="020F0302020204030204" pitchFamily="34" charset="0"/>
              </a:defRPr>
            </a:lvl6pPr>
            <a:lvl7pPr marL="2971800" indent="-228600" defTabSz="457200" fontAlgn="base">
              <a:spcBef>
                <a:spcPct val="0"/>
              </a:spcBef>
              <a:spcAft>
                <a:spcPct val="0"/>
              </a:spcAft>
              <a:defRPr>
                <a:solidFill>
                  <a:schemeClr val="tx1"/>
                </a:solidFill>
                <a:latin typeface="Calibri Light" panose="020F0302020204030204" pitchFamily="34" charset="0"/>
              </a:defRPr>
            </a:lvl7pPr>
            <a:lvl8pPr marL="3429000" indent="-228600" defTabSz="457200" fontAlgn="base">
              <a:spcBef>
                <a:spcPct val="0"/>
              </a:spcBef>
              <a:spcAft>
                <a:spcPct val="0"/>
              </a:spcAft>
              <a:defRPr>
                <a:solidFill>
                  <a:schemeClr val="tx1"/>
                </a:solidFill>
                <a:latin typeface="Calibri Light" panose="020F0302020204030204" pitchFamily="34" charset="0"/>
              </a:defRPr>
            </a:lvl8pPr>
            <a:lvl9pPr marL="3886200" indent="-228600" defTabSz="457200" fontAlgn="base">
              <a:spcBef>
                <a:spcPct val="0"/>
              </a:spcBef>
              <a:spcAft>
                <a:spcPct val="0"/>
              </a:spcAft>
              <a:defRPr>
                <a:solidFill>
                  <a:schemeClr val="tx1"/>
                </a:solidFill>
                <a:latin typeface="Calibri Light" panose="020F0302020204030204" pitchFamily="34" charset="0"/>
              </a:defRPr>
            </a:lvl9pPr>
          </a:lstStyle>
          <a:p>
            <a:pPr algn="just" eaLnBrk="1" hangingPunct="1"/>
            <a:r>
              <a:rPr lang="en-US" altLang="ru-RU" sz="4400" b="1">
                <a:latin typeface="Calibri" panose="020F0502020204030204" pitchFamily="34" charset="0"/>
              </a:rPr>
              <a:t>Element Wise Function Application</a:t>
            </a:r>
            <a:endParaRPr lang="en-US" altLang="ru-RU" sz="4400">
              <a:latin typeface="Calibri" panose="020F0502020204030204" pitchFamily="34" charset="0"/>
            </a:endParaRPr>
          </a:p>
          <a:p>
            <a:pPr algn="just" eaLnBrk="1" hangingPunct="1"/>
            <a:r>
              <a:rPr lang="en-US" altLang="ru-RU" sz="4400">
                <a:latin typeface="Calibri" panose="020F0502020204030204" pitchFamily="34" charset="0"/>
              </a:rPr>
              <a:t>Not all functions can be vectorized (neither the NumPy arrays which return another array nor any value), the methods applymap() on DataFrame and analogously map() on Series accept any Python function taking a single value and returning a single value.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1">
            <a:extLst>
              <a:ext uri="{FF2B5EF4-FFF2-40B4-BE49-F238E27FC236}">
                <a16:creationId xmlns:a16="http://schemas.microsoft.com/office/drawing/2014/main" id="{D90AECED-3C02-45EA-8E97-A2EED11BFA7A}"/>
              </a:ext>
            </a:extLst>
          </p:cNvPr>
          <p:cNvSpPr>
            <a:spLocks noChangeArrowheads="1"/>
          </p:cNvSpPr>
          <p:nvPr/>
        </p:nvSpPr>
        <p:spPr bwMode="auto">
          <a:xfrm>
            <a:off x="152400" y="0"/>
            <a:ext cx="8915400" cy="630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Light" panose="020F0302020204030204" pitchFamily="34" charset="0"/>
              </a:defRPr>
            </a:lvl1pPr>
            <a:lvl2pPr marL="742950" indent="-285750">
              <a:defRPr>
                <a:solidFill>
                  <a:schemeClr val="tx1"/>
                </a:solidFill>
                <a:latin typeface="Calibri Light" panose="020F0302020204030204" pitchFamily="34" charset="0"/>
              </a:defRPr>
            </a:lvl2pPr>
            <a:lvl3pPr marL="1143000" indent="-228600">
              <a:defRPr>
                <a:solidFill>
                  <a:schemeClr val="tx1"/>
                </a:solidFill>
                <a:latin typeface="Calibri Light" panose="020F0302020204030204" pitchFamily="34" charset="0"/>
              </a:defRPr>
            </a:lvl3pPr>
            <a:lvl4pPr marL="1600200" indent="-228600">
              <a:defRPr>
                <a:solidFill>
                  <a:schemeClr val="tx1"/>
                </a:solidFill>
                <a:latin typeface="Calibri Light" panose="020F0302020204030204" pitchFamily="34" charset="0"/>
              </a:defRPr>
            </a:lvl4pPr>
            <a:lvl5pPr marL="2057400" indent="-228600">
              <a:defRPr>
                <a:solidFill>
                  <a:schemeClr val="tx1"/>
                </a:solidFill>
                <a:latin typeface="Calibri Light" panose="020F0302020204030204" pitchFamily="34" charset="0"/>
              </a:defRPr>
            </a:lvl5pPr>
            <a:lvl6pPr marL="2514600" indent="-228600" defTabSz="457200" fontAlgn="base">
              <a:spcBef>
                <a:spcPct val="0"/>
              </a:spcBef>
              <a:spcAft>
                <a:spcPct val="0"/>
              </a:spcAft>
              <a:defRPr>
                <a:solidFill>
                  <a:schemeClr val="tx1"/>
                </a:solidFill>
                <a:latin typeface="Calibri Light" panose="020F0302020204030204" pitchFamily="34" charset="0"/>
              </a:defRPr>
            </a:lvl6pPr>
            <a:lvl7pPr marL="2971800" indent="-228600" defTabSz="457200" fontAlgn="base">
              <a:spcBef>
                <a:spcPct val="0"/>
              </a:spcBef>
              <a:spcAft>
                <a:spcPct val="0"/>
              </a:spcAft>
              <a:defRPr>
                <a:solidFill>
                  <a:schemeClr val="tx1"/>
                </a:solidFill>
                <a:latin typeface="Calibri Light" panose="020F0302020204030204" pitchFamily="34" charset="0"/>
              </a:defRPr>
            </a:lvl7pPr>
            <a:lvl8pPr marL="3429000" indent="-228600" defTabSz="457200" fontAlgn="base">
              <a:spcBef>
                <a:spcPct val="0"/>
              </a:spcBef>
              <a:spcAft>
                <a:spcPct val="0"/>
              </a:spcAft>
              <a:defRPr>
                <a:solidFill>
                  <a:schemeClr val="tx1"/>
                </a:solidFill>
                <a:latin typeface="Calibri Light" panose="020F0302020204030204" pitchFamily="34" charset="0"/>
              </a:defRPr>
            </a:lvl8pPr>
            <a:lvl9pPr marL="3886200" indent="-228600" defTabSz="457200" fontAlgn="base">
              <a:spcBef>
                <a:spcPct val="0"/>
              </a:spcBef>
              <a:spcAft>
                <a:spcPct val="0"/>
              </a:spcAft>
              <a:defRPr>
                <a:solidFill>
                  <a:schemeClr val="tx1"/>
                </a:solidFill>
                <a:latin typeface="Calibri Light" panose="020F0302020204030204" pitchFamily="34" charset="0"/>
              </a:defRPr>
            </a:lvl9pPr>
          </a:lstStyle>
          <a:p>
            <a:pPr eaLnBrk="1" hangingPunct="1"/>
            <a:r>
              <a:rPr lang="en-US" altLang="ru-RU" sz="4000">
                <a:latin typeface="Calibri" panose="020F0502020204030204" pitchFamily="34" charset="0"/>
              </a:rPr>
              <a:t>Example</a:t>
            </a:r>
          </a:p>
          <a:p>
            <a:pPr eaLnBrk="1" hangingPunct="1"/>
            <a:r>
              <a:rPr lang="en-US" altLang="ru-RU" sz="2800" b="1">
                <a:latin typeface="Calibri" panose="020F0502020204030204" pitchFamily="34" charset="0"/>
              </a:rPr>
              <a:t>import pandas as pd</a:t>
            </a:r>
          </a:p>
          <a:p>
            <a:pPr eaLnBrk="1" hangingPunct="1"/>
            <a:r>
              <a:rPr lang="en-US" altLang="ru-RU" sz="2800" b="1">
                <a:latin typeface="Calibri" panose="020F0502020204030204" pitchFamily="34" charset="0"/>
              </a:rPr>
              <a:t>import numpy as np</a:t>
            </a:r>
          </a:p>
          <a:p>
            <a:pPr eaLnBrk="1" hangingPunct="1"/>
            <a:r>
              <a:rPr lang="en-US" altLang="ru-RU" sz="2800" b="1">
                <a:latin typeface="Calibri" panose="020F0502020204030204" pitchFamily="34" charset="0"/>
              </a:rPr>
              <a:t>PData1 = {'A' : [10,20,30],</a:t>
            </a:r>
          </a:p>
          <a:p>
            <a:pPr eaLnBrk="1" hangingPunct="1"/>
            <a:r>
              <a:rPr lang="en-US" altLang="ru-RU" sz="2800" b="1">
                <a:latin typeface="Calibri" panose="020F0502020204030204" pitchFamily="34" charset="0"/>
              </a:rPr>
              <a:t>          'B' : [12000,400,9800],</a:t>
            </a:r>
          </a:p>
          <a:p>
            <a:pPr eaLnBrk="1" hangingPunct="1"/>
            <a:r>
              <a:rPr lang="en-US" altLang="ru-RU" sz="2800" b="1">
                <a:latin typeface="Calibri" panose="020F0502020204030204" pitchFamily="34" charset="0"/>
              </a:rPr>
              <a:t>          'C': [100,200,120]</a:t>
            </a:r>
          </a:p>
          <a:p>
            <a:pPr eaLnBrk="1" hangingPunct="1"/>
            <a:r>
              <a:rPr lang="en-US" altLang="ru-RU" sz="2800" b="1">
                <a:latin typeface="Calibri" panose="020F0502020204030204" pitchFamily="34" charset="0"/>
              </a:rPr>
              <a:t>        }</a:t>
            </a:r>
          </a:p>
          <a:p>
            <a:pPr eaLnBrk="1" hangingPunct="1"/>
            <a:r>
              <a:rPr lang="en-US" altLang="ru-RU" sz="2800" b="1">
                <a:latin typeface="Calibri" panose="020F0502020204030204" pitchFamily="34" charset="0"/>
              </a:rPr>
              <a:t>df = pd.DataFrame(PData1)</a:t>
            </a:r>
          </a:p>
          <a:p>
            <a:pPr eaLnBrk="1" hangingPunct="1"/>
            <a:r>
              <a:rPr lang="en-US" altLang="ru-RU" sz="2800" b="1">
                <a:latin typeface="Calibri" panose="020F0502020204030204" pitchFamily="34" charset="0"/>
              </a:rPr>
              <a:t>print(df)</a:t>
            </a:r>
          </a:p>
          <a:p>
            <a:pPr eaLnBrk="1" hangingPunct="1"/>
            <a:r>
              <a:rPr lang="en-US" altLang="ru-RU" sz="2800" b="1">
                <a:latin typeface="Calibri" panose="020F0502020204030204" pitchFamily="34" charset="0"/>
              </a:rPr>
              <a:t># My custom function</a:t>
            </a:r>
          </a:p>
          <a:p>
            <a:pPr eaLnBrk="1" hangingPunct="1"/>
            <a:r>
              <a:rPr lang="en-US" altLang="ru-RU" sz="2800" b="1">
                <a:latin typeface="Calibri" panose="020F0502020204030204" pitchFamily="34" charset="0"/>
              </a:rPr>
              <a:t>print("----After use of map ----")</a:t>
            </a:r>
          </a:p>
          <a:p>
            <a:pPr eaLnBrk="1" hangingPunct="1"/>
            <a:r>
              <a:rPr lang="en-US" altLang="ru-RU" sz="2800" b="1">
                <a:latin typeface="Calibri" panose="020F0502020204030204" pitchFamily="34" charset="0"/>
              </a:rPr>
              <a:t>print(df['A'].map(lambda x:x*100))</a:t>
            </a:r>
          </a:p>
          <a:p>
            <a:pPr eaLnBrk="1" hangingPunct="1"/>
            <a:r>
              <a:rPr lang="en-US" altLang="ru-RU" sz="2800" b="1">
                <a:latin typeface="Calibri" panose="020F0502020204030204" pitchFamily="34" charset="0"/>
              </a:rPr>
              <a:t>print("---------Mean-------------")</a:t>
            </a:r>
          </a:p>
          <a:p>
            <a:pPr eaLnBrk="1" hangingPunct="1"/>
            <a:r>
              <a:rPr lang="en-US" altLang="ru-RU" sz="2800" b="1">
                <a:latin typeface="Calibri" panose="020F0502020204030204" pitchFamily="34" charset="0"/>
              </a:rPr>
              <a:t>print (df.apply(np.mean))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1" descr="Screen Clipping">
            <a:extLst>
              <a:ext uri="{FF2B5EF4-FFF2-40B4-BE49-F238E27FC236}">
                <a16:creationId xmlns:a16="http://schemas.microsoft.com/office/drawing/2014/main" id="{858A6757-7110-4C17-B1C5-0196E27BBDC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295400" y="341313"/>
            <a:ext cx="5791200" cy="6169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1">
            <a:extLst>
              <a:ext uri="{FF2B5EF4-FFF2-40B4-BE49-F238E27FC236}">
                <a16:creationId xmlns:a16="http://schemas.microsoft.com/office/drawing/2014/main" id="{08D9E0EA-0480-425B-A6CE-1AE6CD3CC6CF}"/>
              </a:ext>
            </a:extLst>
          </p:cNvPr>
          <p:cNvSpPr>
            <a:spLocks noChangeArrowheads="1"/>
          </p:cNvSpPr>
          <p:nvPr/>
        </p:nvSpPr>
        <p:spPr bwMode="auto">
          <a:xfrm>
            <a:off x="152400" y="152400"/>
            <a:ext cx="8839200" cy="661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Light" panose="020F0302020204030204" pitchFamily="34" charset="0"/>
              </a:defRPr>
            </a:lvl1pPr>
            <a:lvl2pPr marL="742950" indent="-285750">
              <a:defRPr>
                <a:solidFill>
                  <a:schemeClr val="tx1"/>
                </a:solidFill>
                <a:latin typeface="Calibri Light" panose="020F0302020204030204" pitchFamily="34" charset="0"/>
              </a:defRPr>
            </a:lvl2pPr>
            <a:lvl3pPr marL="1143000" indent="-228600">
              <a:defRPr>
                <a:solidFill>
                  <a:schemeClr val="tx1"/>
                </a:solidFill>
                <a:latin typeface="Calibri Light" panose="020F0302020204030204" pitchFamily="34" charset="0"/>
              </a:defRPr>
            </a:lvl3pPr>
            <a:lvl4pPr marL="1600200" indent="-228600">
              <a:defRPr>
                <a:solidFill>
                  <a:schemeClr val="tx1"/>
                </a:solidFill>
                <a:latin typeface="Calibri Light" panose="020F0302020204030204" pitchFamily="34" charset="0"/>
              </a:defRPr>
            </a:lvl4pPr>
            <a:lvl5pPr marL="2057400" indent="-228600">
              <a:defRPr>
                <a:solidFill>
                  <a:schemeClr val="tx1"/>
                </a:solidFill>
                <a:latin typeface="Calibri Light" panose="020F0302020204030204" pitchFamily="34" charset="0"/>
              </a:defRPr>
            </a:lvl5pPr>
            <a:lvl6pPr marL="2514600" indent="-228600" defTabSz="457200" fontAlgn="base">
              <a:spcBef>
                <a:spcPct val="0"/>
              </a:spcBef>
              <a:spcAft>
                <a:spcPct val="0"/>
              </a:spcAft>
              <a:defRPr>
                <a:solidFill>
                  <a:schemeClr val="tx1"/>
                </a:solidFill>
                <a:latin typeface="Calibri Light" panose="020F0302020204030204" pitchFamily="34" charset="0"/>
              </a:defRPr>
            </a:lvl6pPr>
            <a:lvl7pPr marL="2971800" indent="-228600" defTabSz="457200" fontAlgn="base">
              <a:spcBef>
                <a:spcPct val="0"/>
              </a:spcBef>
              <a:spcAft>
                <a:spcPct val="0"/>
              </a:spcAft>
              <a:defRPr>
                <a:solidFill>
                  <a:schemeClr val="tx1"/>
                </a:solidFill>
                <a:latin typeface="Calibri Light" panose="020F0302020204030204" pitchFamily="34" charset="0"/>
              </a:defRPr>
            </a:lvl7pPr>
            <a:lvl8pPr marL="3429000" indent="-228600" defTabSz="457200" fontAlgn="base">
              <a:spcBef>
                <a:spcPct val="0"/>
              </a:spcBef>
              <a:spcAft>
                <a:spcPct val="0"/>
              </a:spcAft>
              <a:defRPr>
                <a:solidFill>
                  <a:schemeClr val="tx1"/>
                </a:solidFill>
                <a:latin typeface="Calibri Light" panose="020F0302020204030204" pitchFamily="34" charset="0"/>
              </a:defRPr>
            </a:lvl8pPr>
            <a:lvl9pPr marL="3886200" indent="-228600" defTabSz="457200" fontAlgn="base">
              <a:spcBef>
                <a:spcPct val="0"/>
              </a:spcBef>
              <a:spcAft>
                <a:spcPct val="0"/>
              </a:spcAft>
              <a:defRPr>
                <a:solidFill>
                  <a:schemeClr val="tx1"/>
                </a:solidFill>
                <a:latin typeface="Calibri Light" panose="020F0302020204030204" pitchFamily="34" charset="0"/>
              </a:defRPr>
            </a:lvl9pPr>
          </a:lstStyle>
          <a:p>
            <a:pPr eaLnBrk="1" hangingPunct="1"/>
            <a:r>
              <a:rPr lang="en-US" altLang="ru-RU" sz="4000" b="1">
                <a:latin typeface="Calibri" panose="020F0502020204030204" pitchFamily="34" charset="0"/>
              </a:rPr>
              <a:t>Example – applymap</a:t>
            </a:r>
            <a:endParaRPr lang="en-US" altLang="ru-RU" sz="4000">
              <a:latin typeface="Calibri" panose="020F0502020204030204" pitchFamily="34" charset="0"/>
            </a:endParaRPr>
          </a:p>
          <a:p>
            <a:pPr eaLnBrk="1" hangingPunct="1"/>
            <a:r>
              <a:rPr lang="en-US" altLang="ru-RU" sz="2400" b="1">
                <a:latin typeface="Calibri" panose="020F0502020204030204" pitchFamily="34" charset="0"/>
              </a:rPr>
              <a:t>import pandas as pd</a:t>
            </a:r>
          </a:p>
          <a:p>
            <a:pPr eaLnBrk="1" hangingPunct="1"/>
            <a:r>
              <a:rPr lang="en-US" altLang="ru-RU" sz="2400" b="1">
                <a:latin typeface="Calibri" panose="020F0502020204030204" pitchFamily="34" charset="0"/>
              </a:rPr>
              <a:t>import numpy as np</a:t>
            </a:r>
          </a:p>
          <a:p>
            <a:pPr eaLnBrk="1" hangingPunct="1"/>
            <a:r>
              <a:rPr lang="en-US" altLang="ru-RU" sz="2400" b="1">
                <a:latin typeface="Calibri" panose="020F0502020204030204" pitchFamily="34" charset="0"/>
              </a:rPr>
              <a:t>PData1 = {'A' : [10,20,30],</a:t>
            </a:r>
          </a:p>
          <a:p>
            <a:pPr eaLnBrk="1" hangingPunct="1"/>
            <a:r>
              <a:rPr lang="en-US" altLang="ru-RU" sz="2400" b="1">
                <a:latin typeface="Calibri" panose="020F0502020204030204" pitchFamily="34" charset="0"/>
              </a:rPr>
              <a:t>          'B' : [12000,400,9800],</a:t>
            </a:r>
          </a:p>
          <a:p>
            <a:pPr eaLnBrk="1" hangingPunct="1"/>
            <a:r>
              <a:rPr lang="en-US" altLang="ru-RU" sz="2400" b="1">
                <a:latin typeface="Calibri" panose="020F0502020204030204" pitchFamily="34" charset="0"/>
              </a:rPr>
              <a:t>          'C': [100,200,120]</a:t>
            </a:r>
          </a:p>
          <a:p>
            <a:pPr eaLnBrk="1" hangingPunct="1"/>
            <a:r>
              <a:rPr lang="en-US" altLang="ru-RU" sz="2400" b="1">
                <a:latin typeface="Calibri" panose="020F0502020204030204" pitchFamily="34" charset="0"/>
              </a:rPr>
              <a:t>        }</a:t>
            </a:r>
          </a:p>
          <a:p>
            <a:pPr eaLnBrk="1" hangingPunct="1"/>
            <a:r>
              <a:rPr lang="en-US" altLang="ru-RU" sz="2400" b="1">
                <a:latin typeface="Calibri" panose="020F0502020204030204" pitchFamily="34" charset="0"/>
              </a:rPr>
              <a:t>df = pd.DataFrame(PData1)</a:t>
            </a:r>
          </a:p>
          <a:p>
            <a:pPr eaLnBrk="1" hangingPunct="1"/>
            <a:r>
              <a:rPr lang="en-US" altLang="ru-RU" sz="2400" b="1">
                <a:latin typeface="Calibri" panose="020F0502020204030204" pitchFamily="34" charset="0"/>
              </a:rPr>
              <a:t>print(df)</a:t>
            </a:r>
          </a:p>
          <a:p>
            <a:pPr eaLnBrk="1" hangingPunct="1"/>
            <a:r>
              <a:rPr lang="en-US" altLang="ru-RU" sz="2400" b="1">
                <a:latin typeface="Calibri" panose="020F0502020204030204" pitchFamily="34" charset="0"/>
              </a:rPr>
              <a:t># My custom function</a:t>
            </a:r>
          </a:p>
          <a:p>
            <a:pPr eaLnBrk="1" hangingPunct="1"/>
            <a:r>
              <a:rPr lang="en-US" altLang="ru-RU" sz="2400" b="1">
                <a:latin typeface="Calibri" panose="020F0502020204030204" pitchFamily="34" charset="0"/>
              </a:rPr>
              <a:t>print("----After use of map ----")</a:t>
            </a:r>
          </a:p>
          <a:p>
            <a:pPr eaLnBrk="1" hangingPunct="1"/>
            <a:r>
              <a:rPr lang="en-US" altLang="ru-RU" sz="2400" b="1">
                <a:latin typeface="Calibri" panose="020F0502020204030204" pitchFamily="34" charset="0"/>
              </a:rPr>
              <a:t>print(df['A'].map(lambda x:x*100))</a:t>
            </a:r>
          </a:p>
          <a:p>
            <a:pPr eaLnBrk="1" hangingPunct="1"/>
            <a:r>
              <a:rPr lang="en-US" altLang="ru-RU" sz="2400" b="1">
                <a:latin typeface="Calibri" panose="020F0502020204030204" pitchFamily="34" charset="0"/>
              </a:rPr>
              <a:t>print("----After use of applymap ----")</a:t>
            </a:r>
          </a:p>
          <a:p>
            <a:pPr eaLnBrk="1" hangingPunct="1"/>
            <a:r>
              <a:rPr lang="en-US" altLang="ru-RU" sz="2400" b="1">
                <a:latin typeface="Calibri" panose="020F0502020204030204" pitchFamily="34" charset="0"/>
              </a:rPr>
              <a:t>#print(df['A'].applymap(lambda x:x*100)) # Error</a:t>
            </a:r>
          </a:p>
          <a:p>
            <a:pPr eaLnBrk="1" hangingPunct="1"/>
            <a:r>
              <a:rPr lang="en-US" altLang="ru-RU" sz="2400" b="1">
                <a:latin typeface="Calibri" panose="020F0502020204030204" pitchFamily="34" charset="0"/>
              </a:rPr>
              <a:t>print(df.applymap(lambda x:x*100))</a:t>
            </a:r>
          </a:p>
          <a:p>
            <a:pPr eaLnBrk="1" hangingPunct="1"/>
            <a:r>
              <a:rPr lang="en-US" altLang="ru-RU" sz="2400" b="1">
                <a:latin typeface="Calibri" panose="020F0502020204030204" pitchFamily="34" charset="0"/>
              </a:rPr>
              <a:t>print("---------Mean-------------")</a:t>
            </a:r>
          </a:p>
          <a:p>
            <a:pPr eaLnBrk="1" hangingPunct="1"/>
            <a:r>
              <a:rPr lang="en-US" altLang="ru-RU" sz="2400" b="1">
                <a:latin typeface="Calibri" panose="020F0502020204030204" pitchFamily="34" charset="0"/>
              </a:rPr>
              <a:t>print (df.apply(np.mean))</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1" descr="Screen Clipping">
            <a:extLst>
              <a:ext uri="{FF2B5EF4-FFF2-40B4-BE49-F238E27FC236}">
                <a16:creationId xmlns:a16="http://schemas.microsoft.com/office/drawing/2014/main" id="{0E0CCCA0-BFBD-4441-BEF3-6BE3DC7CD54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828800" y="228600"/>
            <a:ext cx="4441825" cy="6246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1">
            <a:extLst>
              <a:ext uri="{FF2B5EF4-FFF2-40B4-BE49-F238E27FC236}">
                <a16:creationId xmlns:a16="http://schemas.microsoft.com/office/drawing/2014/main" id="{4B0A9A46-070B-4F2D-9715-F9DC23FD5582}"/>
              </a:ext>
            </a:extLst>
          </p:cNvPr>
          <p:cNvSpPr>
            <a:spLocks noChangeArrowheads="1"/>
          </p:cNvSpPr>
          <p:nvPr/>
        </p:nvSpPr>
        <p:spPr bwMode="auto">
          <a:xfrm>
            <a:off x="0" y="0"/>
            <a:ext cx="9144000" cy="655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Light" panose="020F0302020204030204" pitchFamily="34" charset="0"/>
              </a:defRPr>
            </a:lvl1pPr>
            <a:lvl2pPr marL="742950" indent="-285750">
              <a:defRPr>
                <a:solidFill>
                  <a:schemeClr val="tx1"/>
                </a:solidFill>
                <a:latin typeface="Calibri Light" panose="020F0302020204030204" pitchFamily="34" charset="0"/>
              </a:defRPr>
            </a:lvl2pPr>
            <a:lvl3pPr marL="1143000" indent="-228600">
              <a:defRPr>
                <a:solidFill>
                  <a:schemeClr val="tx1"/>
                </a:solidFill>
                <a:latin typeface="Calibri Light" panose="020F0302020204030204" pitchFamily="34" charset="0"/>
              </a:defRPr>
            </a:lvl3pPr>
            <a:lvl4pPr marL="1600200" indent="-228600">
              <a:defRPr>
                <a:solidFill>
                  <a:schemeClr val="tx1"/>
                </a:solidFill>
                <a:latin typeface="Calibri Light" panose="020F0302020204030204" pitchFamily="34" charset="0"/>
              </a:defRPr>
            </a:lvl4pPr>
            <a:lvl5pPr marL="2057400" indent="-228600">
              <a:defRPr>
                <a:solidFill>
                  <a:schemeClr val="tx1"/>
                </a:solidFill>
                <a:latin typeface="Calibri Light" panose="020F0302020204030204" pitchFamily="34" charset="0"/>
              </a:defRPr>
            </a:lvl5pPr>
            <a:lvl6pPr marL="2514600" indent="-228600" defTabSz="457200" fontAlgn="base">
              <a:spcBef>
                <a:spcPct val="0"/>
              </a:spcBef>
              <a:spcAft>
                <a:spcPct val="0"/>
              </a:spcAft>
              <a:defRPr>
                <a:solidFill>
                  <a:schemeClr val="tx1"/>
                </a:solidFill>
                <a:latin typeface="Calibri Light" panose="020F0302020204030204" pitchFamily="34" charset="0"/>
              </a:defRPr>
            </a:lvl6pPr>
            <a:lvl7pPr marL="2971800" indent="-228600" defTabSz="457200" fontAlgn="base">
              <a:spcBef>
                <a:spcPct val="0"/>
              </a:spcBef>
              <a:spcAft>
                <a:spcPct val="0"/>
              </a:spcAft>
              <a:defRPr>
                <a:solidFill>
                  <a:schemeClr val="tx1"/>
                </a:solidFill>
                <a:latin typeface="Calibri Light" panose="020F0302020204030204" pitchFamily="34" charset="0"/>
              </a:defRPr>
            </a:lvl7pPr>
            <a:lvl8pPr marL="3429000" indent="-228600" defTabSz="457200" fontAlgn="base">
              <a:spcBef>
                <a:spcPct val="0"/>
              </a:spcBef>
              <a:spcAft>
                <a:spcPct val="0"/>
              </a:spcAft>
              <a:defRPr>
                <a:solidFill>
                  <a:schemeClr val="tx1"/>
                </a:solidFill>
                <a:latin typeface="Calibri Light" panose="020F0302020204030204" pitchFamily="34" charset="0"/>
              </a:defRPr>
            </a:lvl8pPr>
            <a:lvl9pPr marL="3886200" indent="-228600" defTabSz="457200" fontAlgn="base">
              <a:spcBef>
                <a:spcPct val="0"/>
              </a:spcBef>
              <a:spcAft>
                <a:spcPct val="0"/>
              </a:spcAft>
              <a:defRPr>
                <a:solidFill>
                  <a:schemeClr val="tx1"/>
                </a:solidFill>
                <a:latin typeface="Calibri Light" panose="020F0302020204030204" pitchFamily="34" charset="0"/>
              </a:defRPr>
            </a:lvl9pPr>
          </a:lstStyle>
          <a:p>
            <a:pPr algn="just" eaLnBrk="1" hangingPunct="1"/>
            <a:r>
              <a:rPr lang="en-US" altLang="ru-RU" sz="4000" b="1">
                <a:solidFill>
                  <a:srgbClr val="00B050"/>
                </a:solidFill>
                <a:latin typeface="Calibri" panose="020F0502020204030204" pitchFamily="34" charset="0"/>
              </a:rPr>
              <a:t>GROUP BY</a:t>
            </a:r>
          </a:p>
          <a:p>
            <a:pPr algn="just" eaLnBrk="1" hangingPunct="1"/>
            <a:r>
              <a:rPr lang="en-US" altLang="ru-RU" sz="3200">
                <a:latin typeface="Calibri" panose="020F0502020204030204" pitchFamily="34" charset="0"/>
              </a:rPr>
              <a:t>Any </a:t>
            </a:r>
            <a:r>
              <a:rPr lang="en-US" altLang="ru-RU" sz="3200" b="1">
                <a:latin typeface="Calibri" panose="020F0502020204030204" pitchFamily="34" charset="0"/>
              </a:rPr>
              <a:t>groupby</a:t>
            </a:r>
            <a:r>
              <a:rPr lang="en-US" altLang="ru-RU" sz="3200">
                <a:latin typeface="Calibri" panose="020F0502020204030204" pitchFamily="34" charset="0"/>
              </a:rPr>
              <a:t> operation involves one of the following operations on the original object. They are −</a:t>
            </a:r>
          </a:p>
          <a:p>
            <a:pPr algn="just" eaLnBrk="1" hangingPunct="1"/>
            <a:r>
              <a:rPr lang="en-US" altLang="ru-RU" sz="3200" b="1">
                <a:solidFill>
                  <a:srgbClr val="7030A0"/>
                </a:solidFill>
                <a:latin typeface="Calibri" panose="020F0502020204030204" pitchFamily="34" charset="0"/>
              </a:rPr>
              <a:t>Splitting</a:t>
            </a:r>
            <a:r>
              <a:rPr lang="en-US" altLang="ru-RU" sz="3200">
                <a:solidFill>
                  <a:srgbClr val="7030A0"/>
                </a:solidFill>
                <a:latin typeface="Calibri" panose="020F0502020204030204" pitchFamily="34" charset="0"/>
              </a:rPr>
              <a:t> the Object</a:t>
            </a:r>
          </a:p>
          <a:p>
            <a:pPr algn="just" eaLnBrk="1" hangingPunct="1"/>
            <a:r>
              <a:rPr lang="en-US" altLang="ru-RU" sz="3200" b="1">
                <a:solidFill>
                  <a:srgbClr val="00B050"/>
                </a:solidFill>
                <a:latin typeface="Calibri" panose="020F0502020204030204" pitchFamily="34" charset="0"/>
              </a:rPr>
              <a:t>Applying</a:t>
            </a:r>
            <a:r>
              <a:rPr lang="en-US" altLang="ru-RU" sz="3200">
                <a:solidFill>
                  <a:srgbClr val="00B050"/>
                </a:solidFill>
                <a:latin typeface="Calibri" panose="020F0502020204030204" pitchFamily="34" charset="0"/>
              </a:rPr>
              <a:t> a function</a:t>
            </a:r>
          </a:p>
          <a:p>
            <a:pPr algn="just" eaLnBrk="1" hangingPunct="1"/>
            <a:r>
              <a:rPr lang="en-US" altLang="ru-RU" sz="3200" b="1">
                <a:solidFill>
                  <a:schemeClr val="accent2"/>
                </a:solidFill>
                <a:latin typeface="Calibri" panose="020F0502020204030204" pitchFamily="34" charset="0"/>
              </a:rPr>
              <a:t>Combining</a:t>
            </a:r>
            <a:r>
              <a:rPr lang="en-US" altLang="ru-RU" sz="3200">
                <a:solidFill>
                  <a:schemeClr val="accent2"/>
                </a:solidFill>
                <a:latin typeface="Calibri" panose="020F0502020204030204" pitchFamily="34" charset="0"/>
              </a:rPr>
              <a:t> the results</a:t>
            </a:r>
          </a:p>
          <a:p>
            <a:pPr algn="just" eaLnBrk="1" hangingPunct="1"/>
            <a:r>
              <a:rPr lang="en-US" altLang="ru-RU" sz="3200">
                <a:latin typeface="Calibri" panose="020F0502020204030204" pitchFamily="34" charset="0"/>
              </a:rPr>
              <a:t>In many situations, we split the data into sets and we apply some functionality on each subset. </a:t>
            </a:r>
          </a:p>
          <a:p>
            <a:pPr algn="just" eaLnBrk="1" hangingPunct="1"/>
            <a:r>
              <a:rPr lang="en-US" altLang="ru-RU" sz="3200">
                <a:latin typeface="Calibri" panose="020F0502020204030204" pitchFamily="34" charset="0"/>
              </a:rPr>
              <a:t>In the apply functionality, we can perform the following operations −</a:t>
            </a:r>
          </a:p>
          <a:p>
            <a:pPr algn="just" eaLnBrk="1" hangingPunct="1"/>
            <a:r>
              <a:rPr lang="en-US" altLang="ru-RU" sz="3200" b="1">
                <a:solidFill>
                  <a:srgbClr val="00B050"/>
                </a:solidFill>
                <a:latin typeface="Calibri" panose="020F0502020204030204" pitchFamily="34" charset="0"/>
              </a:rPr>
              <a:t>Aggregation − </a:t>
            </a:r>
            <a:r>
              <a:rPr lang="en-US" altLang="ru-RU" sz="3200">
                <a:solidFill>
                  <a:srgbClr val="00B050"/>
                </a:solidFill>
                <a:latin typeface="Calibri" panose="020F0502020204030204" pitchFamily="34" charset="0"/>
              </a:rPr>
              <a:t>computing a summary statistic</a:t>
            </a:r>
          </a:p>
          <a:p>
            <a:pPr algn="just" eaLnBrk="1" hangingPunct="1"/>
            <a:r>
              <a:rPr lang="en-US" altLang="ru-RU" sz="2800" b="1">
                <a:solidFill>
                  <a:srgbClr val="002060"/>
                </a:solidFill>
                <a:latin typeface="Calibri" panose="020F0502020204030204" pitchFamily="34" charset="0"/>
              </a:rPr>
              <a:t>Transformation − </a:t>
            </a:r>
            <a:r>
              <a:rPr lang="en-US" altLang="ru-RU" sz="2800">
                <a:solidFill>
                  <a:srgbClr val="002060"/>
                </a:solidFill>
                <a:latin typeface="Calibri" panose="020F0502020204030204" pitchFamily="34" charset="0"/>
              </a:rPr>
              <a:t>perform some group-specific operation</a:t>
            </a:r>
          </a:p>
          <a:p>
            <a:pPr algn="just" eaLnBrk="1" hangingPunct="1"/>
            <a:r>
              <a:rPr lang="en-US" altLang="ru-RU" sz="3200" b="1">
                <a:solidFill>
                  <a:srgbClr val="7030A0"/>
                </a:solidFill>
                <a:latin typeface="Calibri" panose="020F0502020204030204" pitchFamily="34" charset="0"/>
              </a:rPr>
              <a:t>Filtration </a:t>
            </a:r>
            <a:r>
              <a:rPr lang="en-US" altLang="ru-RU" sz="3200">
                <a:solidFill>
                  <a:srgbClr val="7030A0"/>
                </a:solidFill>
                <a:latin typeface="Calibri" panose="020F0502020204030204" pitchFamily="34" charset="0"/>
              </a:rPr>
              <a:t>− discarding the data with some condition</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1">
            <a:extLst>
              <a:ext uri="{FF2B5EF4-FFF2-40B4-BE49-F238E27FC236}">
                <a16:creationId xmlns:a16="http://schemas.microsoft.com/office/drawing/2014/main" id="{737E370B-08B3-42A0-9174-88479F8918F1}"/>
              </a:ext>
            </a:extLst>
          </p:cNvPr>
          <p:cNvSpPr>
            <a:spLocks noChangeArrowheads="1"/>
          </p:cNvSpPr>
          <p:nvPr/>
        </p:nvSpPr>
        <p:spPr bwMode="auto">
          <a:xfrm>
            <a:off x="0" y="0"/>
            <a:ext cx="9144000" cy="701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Light" panose="020F0302020204030204" pitchFamily="34" charset="0"/>
              </a:defRPr>
            </a:lvl1pPr>
            <a:lvl2pPr marL="742950" indent="-285750">
              <a:defRPr>
                <a:solidFill>
                  <a:schemeClr val="tx1"/>
                </a:solidFill>
                <a:latin typeface="Calibri Light" panose="020F0302020204030204" pitchFamily="34" charset="0"/>
              </a:defRPr>
            </a:lvl2pPr>
            <a:lvl3pPr marL="1143000" indent="-228600">
              <a:defRPr>
                <a:solidFill>
                  <a:schemeClr val="tx1"/>
                </a:solidFill>
                <a:latin typeface="Calibri Light" panose="020F0302020204030204" pitchFamily="34" charset="0"/>
              </a:defRPr>
            </a:lvl3pPr>
            <a:lvl4pPr marL="1600200" indent="-228600">
              <a:defRPr>
                <a:solidFill>
                  <a:schemeClr val="tx1"/>
                </a:solidFill>
                <a:latin typeface="Calibri Light" panose="020F0302020204030204" pitchFamily="34" charset="0"/>
              </a:defRPr>
            </a:lvl4pPr>
            <a:lvl5pPr marL="2057400" indent="-228600">
              <a:defRPr>
                <a:solidFill>
                  <a:schemeClr val="tx1"/>
                </a:solidFill>
                <a:latin typeface="Calibri Light" panose="020F0302020204030204" pitchFamily="34" charset="0"/>
              </a:defRPr>
            </a:lvl5pPr>
            <a:lvl6pPr marL="2514600" indent="-228600" defTabSz="457200" fontAlgn="base">
              <a:spcBef>
                <a:spcPct val="0"/>
              </a:spcBef>
              <a:spcAft>
                <a:spcPct val="0"/>
              </a:spcAft>
              <a:defRPr>
                <a:solidFill>
                  <a:schemeClr val="tx1"/>
                </a:solidFill>
                <a:latin typeface="Calibri Light" panose="020F0302020204030204" pitchFamily="34" charset="0"/>
              </a:defRPr>
            </a:lvl6pPr>
            <a:lvl7pPr marL="2971800" indent="-228600" defTabSz="457200" fontAlgn="base">
              <a:spcBef>
                <a:spcPct val="0"/>
              </a:spcBef>
              <a:spcAft>
                <a:spcPct val="0"/>
              </a:spcAft>
              <a:defRPr>
                <a:solidFill>
                  <a:schemeClr val="tx1"/>
                </a:solidFill>
                <a:latin typeface="Calibri Light" panose="020F0302020204030204" pitchFamily="34" charset="0"/>
              </a:defRPr>
            </a:lvl7pPr>
            <a:lvl8pPr marL="3429000" indent="-228600" defTabSz="457200" fontAlgn="base">
              <a:spcBef>
                <a:spcPct val="0"/>
              </a:spcBef>
              <a:spcAft>
                <a:spcPct val="0"/>
              </a:spcAft>
              <a:defRPr>
                <a:solidFill>
                  <a:schemeClr val="tx1"/>
                </a:solidFill>
                <a:latin typeface="Calibri Light" panose="020F0302020204030204" pitchFamily="34" charset="0"/>
              </a:defRPr>
            </a:lvl8pPr>
            <a:lvl9pPr marL="3886200" indent="-228600" defTabSz="457200" fontAlgn="base">
              <a:spcBef>
                <a:spcPct val="0"/>
              </a:spcBef>
              <a:spcAft>
                <a:spcPct val="0"/>
              </a:spcAft>
              <a:defRPr>
                <a:solidFill>
                  <a:schemeClr val="tx1"/>
                </a:solidFill>
                <a:latin typeface="Calibri Light" panose="020F0302020204030204" pitchFamily="34" charset="0"/>
              </a:defRPr>
            </a:lvl9pPr>
          </a:lstStyle>
          <a:p>
            <a:pPr eaLnBrk="1" hangingPunct="1"/>
            <a:r>
              <a:rPr lang="en-US" altLang="ru-RU" sz="7200">
                <a:solidFill>
                  <a:schemeClr val="accent2"/>
                </a:solidFill>
                <a:latin typeface="Calibri" panose="020F0502020204030204" pitchFamily="34" charset="0"/>
              </a:rPr>
              <a:t>Split Data into Groups</a:t>
            </a:r>
          </a:p>
          <a:p>
            <a:pPr eaLnBrk="1" hangingPunct="1"/>
            <a:r>
              <a:rPr lang="en-US" altLang="ru-RU" sz="5400">
                <a:latin typeface="Calibri" panose="020F0502020204030204" pitchFamily="34" charset="0"/>
              </a:rPr>
              <a:t>Pandas object can be split into any of their objects. There are multiple ways to split an object like −</a:t>
            </a:r>
          </a:p>
          <a:p>
            <a:pPr eaLnBrk="1" hangingPunct="1"/>
            <a:r>
              <a:rPr lang="en-US" altLang="ru-RU" sz="5400">
                <a:solidFill>
                  <a:schemeClr val="accent2"/>
                </a:solidFill>
                <a:latin typeface="Calibri" panose="020F0502020204030204" pitchFamily="34" charset="0"/>
              </a:rPr>
              <a:t>obj.groupby('key')</a:t>
            </a:r>
          </a:p>
          <a:p>
            <a:pPr eaLnBrk="1" hangingPunct="1"/>
            <a:r>
              <a:rPr lang="en-US" altLang="ru-RU" sz="5400">
                <a:solidFill>
                  <a:srgbClr val="00B050"/>
                </a:solidFill>
                <a:latin typeface="Calibri" panose="020F0502020204030204" pitchFamily="34" charset="0"/>
              </a:rPr>
              <a:t>obj.groupby(['key1','key2'])</a:t>
            </a:r>
          </a:p>
          <a:p>
            <a:pPr eaLnBrk="1" hangingPunct="1"/>
            <a:r>
              <a:rPr lang="en-US" altLang="ru-RU" sz="5400">
                <a:solidFill>
                  <a:schemeClr val="accent2"/>
                </a:solidFill>
                <a:latin typeface="Calibri" panose="020F0502020204030204" pitchFamily="34" charset="0"/>
              </a:rPr>
              <a:t>obj.groupby(key,axis=1)</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A0C4C6BE-80B3-4AAB-8996-66A1C43A5017}"/>
              </a:ext>
            </a:extLst>
          </p:cNvPr>
          <p:cNvSpPr>
            <a:spLocks noChangeArrowheads="1"/>
          </p:cNvSpPr>
          <p:nvPr/>
        </p:nvSpPr>
        <p:spPr bwMode="auto">
          <a:xfrm>
            <a:off x="0" y="0"/>
            <a:ext cx="8991600" cy="6986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Light" panose="020F0302020204030204" pitchFamily="34" charset="0"/>
              </a:defRPr>
            </a:lvl1pPr>
            <a:lvl2pPr marL="742950" indent="-285750">
              <a:defRPr>
                <a:solidFill>
                  <a:schemeClr val="tx1"/>
                </a:solidFill>
                <a:latin typeface="Calibri Light" panose="020F0302020204030204" pitchFamily="34" charset="0"/>
              </a:defRPr>
            </a:lvl2pPr>
            <a:lvl3pPr marL="1143000" indent="-228600">
              <a:defRPr>
                <a:solidFill>
                  <a:schemeClr val="tx1"/>
                </a:solidFill>
                <a:latin typeface="Calibri Light" panose="020F0302020204030204" pitchFamily="34" charset="0"/>
              </a:defRPr>
            </a:lvl3pPr>
            <a:lvl4pPr marL="1600200" indent="-228600">
              <a:defRPr>
                <a:solidFill>
                  <a:schemeClr val="tx1"/>
                </a:solidFill>
                <a:latin typeface="Calibri Light" panose="020F0302020204030204" pitchFamily="34" charset="0"/>
              </a:defRPr>
            </a:lvl4pPr>
            <a:lvl5pPr marL="2057400" indent="-228600">
              <a:defRPr>
                <a:solidFill>
                  <a:schemeClr val="tx1"/>
                </a:solidFill>
                <a:latin typeface="Calibri Light" panose="020F0302020204030204" pitchFamily="34" charset="0"/>
              </a:defRPr>
            </a:lvl5pPr>
            <a:lvl6pPr marL="2514600" indent="-228600" defTabSz="457200" fontAlgn="base">
              <a:spcBef>
                <a:spcPct val="0"/>
              </a:spcBef>
              <a:spcAft>
                <a:spcPct val="0"/>
              </a:spcAft>
              <a:defRPr>
                <a:solidFill>
                  <a:schemeClr val="tx1"/>
                </a:solidFill>
                <a:latin typeface="Calibri Light" panose="020F0302020204030204" pitchFamily="34" charset="0"/>
              </a:defRPr>
            </a:lvl6pPr>
            <a:lvl7pPr marL="2971800" indent="-228600" defTabSz="457200" fontAlgn="base">
              <a:spcBef>
                <a:spcPct val="0"/>
              </a:spcBef>
              <a:spcAft>
                <a:spcPct val="0"/>
              </a:spcAft>
              <a:defRPr>
                <a:solidFill>
                  <a:schemeClr val="tx1"/>
                </a:solidFill>
                <a:latin typeface="Calibri Light" panose="020F0302020204030204" pitchFamily="34" charset="0"/>
              </a:defRPr>
            </a:lvl7pPr>
            <a:lvl8pPr marL="3429000" indent="-228600" defTabSz="457200" fontAlgn="base">
              <a:spcBef>
                <a:spcPct val="0"/>
              </a:spcBef>
              <a:spcAft>
                <a:spcPct val="0"/>
              </a:spcAft>
              <a:defRPr>
                <a:solidFill>
                  <a:schemeClr val="tx1"/>
                </a:solidFill>
                <a:latin typeface="Calibri Light" panose="020F0302020204030204" pitchFamily="34" charset="0"/>
              </a:defRPr>
            </a:lvl8pPr>
            <a:lvl9pPr marL="3886200" indent="-228600" defTabSz="457200" fontAlgn="base">
              <a:spcBef>
                <a:spcPct val="0"/>
              </a:spcBef>
              <a:spcAft>
                <a:spcPct val="0"/>
              </a:spcAft>
              <a:defRPr>
                <a:solidFill>
                  <a:schemeClr val="tx1"/>
                </a:solidFill>
                <a:latin typeface="Calibri Light" panose="020F0302020204030204" pitchFamily="34" charset="0"/>
              </a:defRPr>
            </a:lvl9pPr>
          </a:lstStyle>
          <a:p>
            <a:pPr eaLnBrk="1" hangingPunct="1"/>
            <a:r>
              <a:rPr lang="en-US" altLang="ru-RU" sz="3200" b="1">
                <a:solidFill>
                  <a:srgbClr val="00B050"/>
                </a:solidFill>
                <a:latin typeface="Calibri" panose="020F0502020204030204" pitchFamily="34" charset="0"/>
              </a:rPr>
              <a:t>Example</a:t>
            </a:r>
          </a:p>
          <a:p>
            <a:pPr eaLnBrk="1" hangingPunct="1"/>
            <a:r>
              <a:rPr lang="en-US" altLang="ru-RU" sz="2800">
                <a:latin typeface="Calibri" panose="020F0502020204030204" pitchFamily="34" charset="0"/>
              </a:rPr>
              <a:t>import pandas as pd</a:t>
            </a:r>
          </a:p>
          <a:p>
            <a:pPr eaLnBrk="1" hangingPunct="1"/>
            <a:r>
              <a:rPr lang="en-US" altLang="ru-RU" sz="2800">
                <a:latin typeface="Calibri" panose="020F0502020204030204" pitchFamily="34" charset="0"/>
              </a:rPr>
              <a:t>PData = {'Name' : ['Arpit','Zayana','Kareem','Abhilash','Dhanya','Siju','Ankita','Divya','Nidhin','Hari'],</a:t>
            </a:r>
          </a:p>
          <a:p>
            <a:pPr eaLnBrk="1" hangingPunct="1"/>
            <a:r>
              <a:rPr lang="en-US" altLang="ru-RU" sz="2800">
                <a:latin typeface="Calibri" panose="020F0502020204030204" pitchFamily="34" charset="0"/>
              </a:rPr>
              <a:t>         'Age' : [62,18,68,26,24,23,16,20,25,28],</a:t>
            </a:r>
          </a:p>
          <a:p>
            <a:pPr eaLnBrk="1" hangingPunct="1"/>
            <a:r>
              <a:rPr lang="en-US" altLang="ru-RU" sz="2800">
                <a:latin typeface="Calibri" panose="020F0502020204030204" pitchFamily="34" charset="0"/>
              </a:rPr>
              <a:t>         'Department' : ['Surgery','ENT','Orthopedic','Surgery','ENT','Cardiology','ENT','Cardiology','Orhopedic','Surgery'],</a:t>
            </a:r>
          </a:p>
          <a:p>
            <a:pPr eaLnBrk="1" hangingPunct="1"/>
            <a:r>
              <a:rPr lang="en-US" altLang="ru-RU" sz="2800">
                <a:latin typeface="Calibri" panose="020F0502020204030204" pitchFamily="34" charset="0"/>
              </a:rPr>
              <a:t>         'Fee':[300,250,450,300,350,800,100,500,700,450],</a:t>
            </a:r>
          </a:p>
          <a:p>
            <a:pPr eaLnBrk="1" hangingPunct="1"/>
            <a:r>
              <a:rPr lang="en-US" altLang="ru-RU" sz="2800">
                <a:latin typeface="Calibri" panose="020F0502020204030204" pitchFamily="34" charset="0"/>
              </a:rPr>
              <a:t>         'Gender':['M','F','M','M','F','M','F','F','M','M']</a:t>
            </a:r>
          </a:p>
          <a:p>
            <a:pPr eaLnBrk="1" hangingPunct="1"/>
            <a:r>
              <a:rPr lang="en-US" altLang="ru-RU" sz="2800">
                <a:latin typeface="Calibri" panose="020F0502020204030204" pitchFamily="34" charset="0"/>
              </a:rPr>
              <a:t>        }</a:t>
            </a:r>
          </a:p>
          <a:p>
            <a:pPr eaLnBrk="1" hangingPunct="1"/>
            <a:r>
              <a:rPr lang="en-US" altLang="ru-RU" sz="2800">
                <a:latin typeface="Calibri" panose="020F0502020204030204" pitchFamily="34" charset="0"/>
              </a:rPr>
              <a:t>df = pd.DataFrame(PData) </a:t>
            </a:r>
          </a:p>
          <a:p>
            <a:pPr eaLnBrk="1" hangingPunct="1"/>
            <a:r>
              <a:rPr lang="en-US" altLang="ru-RU" sz="2800">
                <a:latin typeface="Calibri" panose="020F0502020204030204" pitchFamily="34" charset="0"/>
              </a:rPr>
              <a:t>print(df)</a:t>
            </a:r>
          </a:p>
          <a:p>
            <a:pPr eaLnBrk="1" hangingPunct="1"/>
            <a:r>
              <a:rPr lang="en-US" altLang="ru-RU" sz="2800">
                <a:latin typeface="Calibri" panose="020F0502020204030204" pitchFamily="34" charset="0"/>
              </a:rPr>
              <a:t>print("----groupby--------------")</a:t>
            </a:r>
          </a:p>
          <a:p>
            <a:pPr eaLnBrk="1" hangingPunct="1"/>
            <a:r>
              <a:rPr lang="en-US" altLang="ru-RU" sz="2800">
                <a:latin typeface="Calibri" panose="020F0502020204030204" pitchFamily="34" charset="0"/>
              </a:rPr>
              <a:t>print(df.groupby ('Department'))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1" descr="Screen Clipping">
            <a:extLst>
              <a:ext uri="{FF2B5EF4-FFF2-40B4-BE49-F238E27FC236}">
                <a16:creationId xmlns:a16="http://schemas.microsoft.com/office/drawing/2014/main" id="{44C60438-6736-49BA-A794-F4C0F09CC62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30175" y="152400"/>
            <a:ext cx="9013825" cy="655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E75781A-ACE3-4241-B08E-E3A5D05BD51C}"/>
              </a:ext>
            </a:extLst>
          </p:cNvPr>
          <p:cNvSpPr/>
          <p:nvPr/>
        </p:nvSpPr>
        <p:spPr>
          <a:xfrm>
            <a:off x="0" y="0"/>
            <a:ext cx="9144000" cy="7110413"/>
          </a:xfrm>
          <a:prstGeom prst="rect">
            <a:avLst/>
          </a:prstGeom>
        </p:spPr>
        <p:txBody>
          <a:bodyPr>
            <a:spAutoFit/>
          </a:bodyPr>
          <a:lstStyle/>
          <a:p>
            <a:pPr eaLnBrk="1" fontAlgn="auto" hangingPunct="1">
              <a:spcBef>
                <a:spcPts val="0"/>
              </a:spcBef>
              <a:spcAft>
                <a:spcPts val="0"/>
              </a:spcAft>
              <a:defRPr/>
            </a:pPr>
            <a:r>
              <a:rPr lang="en-US" sz="3600" b="1" u="sng" dirty="0">
                <a:solidFill>
                  <a:srgbClr val="00B050"/>
                </a:solidFill>
                <a:latin typeface="+mn-lt"/>
              </a:rPr>
              <a:t>PYTHON PANDAS FUNCTION APPLICATIONS</a:t>
            </a:r>
            <a:endParaRPr lang="en-US" sz="3600" dirty="0">
              <a:solidFill>
                <a:srgbClr val="00B050"/>
              </a:solidFill>
              <a:latin typeface="+mn-lt"/>
            </a:endParaRPr>
          </a:p>
          <a:p>
            <a:pPr algn="just" eaLnBrk="1" fontAlgn="auto" hangingPunct="1">
              <a:spcBef>
                <a:spcPts val="0"/>
              </a:spcBef>
              <a:spcAft>
                <a:spcPts val="0"/>
              </a:spcAft>
              <a:defRPr/>
            </a:pPr>
            <a:r>
              <a:rPr lang="en-US" sz="3600" dirty="0">
                <a:latin typeface="+mn-lt"/>
              </a:rPr>
              <a:t>To apply your own or another library’s functions to Pandas objects, you should be aware of the three important methods. The methods have been discussed below. </a:t>
            </a:r>
          </a:p>
          <a:p>
            <a:pPr algn="just" eaLnBrk="1" fontAlgn="auto" hangingPunct="1">
              <a:spcBef>
                <a:spcPts val="0"/>
              </a:spcBef>
              <a:spcAft>
                <a:spcPts val="0"/>
              </a:spcAft>
              <a:defRPr/>
            </a:pPr>
            <a:endParaRPr lang="en-US" sz="2000" dirty="0">
              <a:latin typeface="+mn-lt"/>
            </a:endParaRPr>
          </a:p>
          <a:p>
            <a:pPr algn="just" eaLnBrk="1" fontAlgn="auto" hangingPunct="1">
              <a:spcBef>
                <a:spcPts val="0"/>
              </a:spcBef>
              <a:spcAft>
                <a:spcPts val="0"/>
              </a:spcAft>
              <a:defRPr/>
            </a:pPr>
            <a:r>
              <a:rPr lang="en-US" sz="3600" dirty="0">
                <a:latin typeface="+mn-lt"/>
              </a:rPr>
              <a:t>The appropriate method to use depends on whether your function expects to operate on an entire </a:t>
            </a:r>
            <a:r>
              <a:rPr lang="en-US" sz="3600" dirty="0" err="1">
                <a:latin typeface="+mn-lt"/>
              </a:rPr>
              <a:t>DataFrame</a:t>
            </a:r>
            <a:r>
              <a:rPr lang="en-US" sz="3600" dirty="0">
                <a:latin typeface="+mn-lt"/>
              </a:rPr>
              <a:t>, row- or column-wise, or element wise.</a:t>
            </a:r>
          </a:p>
          <a:p>
            <a:pPr eaLnBrk="1" fontAlgn="auto" hangingPunct="1">
              <a:spcBef>
                <a:spcPts val="0"/>
              </a:spcBef>
              <a:spcAft>
                <a:spcPts val="0"/>
              </a:spcAft>
              <a:defRPr/>
            </a:pPr>
            <a:r>
              <a:rPr lang="en-US" sz="3200" b="1" dirty="0">
                <a:solidFill>
                  <a:srgbClr val="00B050"/>
                </a:solidFill>
                <a:latin typeface="+mn-lt"/>
              </a:rPr>
              <a:t>Table wise Function Application: pipe()</a:t>
            </a:r>
          </a:p>
          <a:p>
            <a:pPr eaLnBrk="1" fontAlgn="auto" hangingPunct="1">
              <a:spcBef>
                <a:spcPts val="0"/>
              </a:spcBef>
              <a:spcAft>
                <a:spcPts val="0"/>
              </a:spcAft>
              <a:defRPr/>
            </a:pPr>
            <a:r>
              <a:rPr lang="en-US" sz="3200" b="1" dirty="0">
                <a:solidFill>
                  <a:srgbClr val="7030A0"/>
                </a:solidFill>
                <a:latin typeface="+mn-lt"/>
              </a:rPr>
              <a:t>Row or Column Wise Function Application: apply()</a:t>
            </a:r>
          </a:p>
          <a:p>
            <a:pPr eaLnBrk="1" fontAlgn="auto" hangingPunct="1">
              <a:spcBef>
                <a:spcPts val="0"/>
              </a:spcBef>
              <a:spcAft>
                <a:spcPts val="0"/>
              </a:spcAft>
              <a:defRPr/>
            </a:pPr>
            <a:r>
              <a:rPr lang="en-US" sz="3200" b="1" dirty="0">
                <a:solidFill>
                  <a:schemeClr val="accent6">
                    <a:lumMod val="75000"/>
                  </a:schemeClr>
                </a:solidFill>
                <a:latin typeface="+mn-lt"/>
              </a:rPr>
              <a:t>Element wise Function Application: </a:t>
            </a:r>
            <a:r>
              <a:rPr lang="en-US" sz="3200" b="1" dirty="0" err="1">
                <a:solidFill>
                  <a:schemeClr val="accent6">
                    <a:lumMod val="75000"/>
                  </a:schemeClr>
                </a:solidFill>
                <a:latin typeface="+mn-lt"/>
              </a:rPr>
              <a:t>applymap</a:t>
            </a:r>
            <a:r>
              <a:rPr lang="en-US" sz="3200" b="1" dirty="0">
                <a:solidFill>
                  <a:schemeClr val="accent6">
                    <a:lumMod val="75000"/>
                  </a:schemeClr>
                </a:solidFill>
                <a:latin typeface="+mn-lt"/>
              </a:rPr>
              <a: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587F2EC8-4034-4A4B-9A69-9B99AF8ABDC1}"/>
              </a:ext>
            </a:extLst>
          </p:cNvPr>
          <p:cNvSpPr>
            <a:spLocks noChangeArrowheads="1"/>
          </p:cNvSpPr>
          <p:nvPr/>
        </p:nvSpPr>
        <p:spPr bwMode="auto">
          <a:xfrm>
            <a:off x="0" y="0"/>
            <a:ext cx="8991600" cy="6986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Light" panose="020F0302020204030204" pitchFamily="34" charset="0"/>
              </a:defRPr>
            </a:lvl1pPr>
            <a:lvl2pPr marL="742950" indent="-285750">
              <a:defRPr>
                <a:solidFill>
                  <a:schemeClr val="tx1"/>
                </a:solidFill>
                <a:latin typeface="Calibri Light" panose="020F0302020204030204" pitchFamily="34" charset="0"/>
              </a:defRPr>
            </a:lvl2pPr>
            <a:lvl3pPr marL="1143000" indent="-228600">
              <a:defRPr>
                <a:solidFill>
                  <a:schemeClr val="tx1"/>
                </a:solidFill>
                <a:latin typeface="Calibri Light" panose="020F0302020204030204" pitchFamily="34" charset="0"/>
              </a:defRPr>
            </a:lvl3pPr>
            <a:lvl4pPr marL="1600200" indent="-228600">
              <a:defRPr>
                <a:solidFill>
                  <a:schemeClr val="tx1"/>
                </a:solidFill>
                <a:latin typeface="Calibri Light" panose="020F0302020204030204" pitchFamily="34" charset="0"/>
              </a:defRPr>
            </a:lvl4pPr>
            <a:lvl5pPr marL="2057400" indent="-228600">
              <a:defRPr>
                <a:solidFill>
                  <a:schemeClr val="tx1"/>
                </a:solidFill>
                <a:latin typeface="Calibri Light" panose="020F0302020204030204" pitchFamily="34" charset="0"/>
              </a:defRPr>
            </a:lvl5pPr>
            <a:lvl6pPr marL="2514600" indent="-228600" defTabSz="457200" fontAlgn="base">
              <a:spcBef>
                <a:spcPct val="0"/>
              </a:spcBef>
              <a:spcAft>
                <a:spcPct val="0"/>
              </a:spcAft>
              <a:defRPr>
                <a:solidFill>
                  <a:schemeClr val="tx1"/>
                </a:solidFill>
                <a:latin typeface="Calibri Light" panose="020F0302020204030204" pitchFamily="34" charset="0"/>
              </a:defRPr>
            </a:lvl6pPr>
            <a:lvl7pPr marL="2971800" indent="-228600" defTabSz="457200" fontAlgn="base">
              <a:spcBef>
                <a:spcPct val="0"/>
              </a:spcBef>
              <a:spcAft>
                <a:spcPct val="0"/>
              </a:spcAft>
              <a:defRPr>
                <a:solidFill>
                  <a:schemeClr val="tx1"/>
                </a:solidFill>
                <a:latin typeface="Calibri Light" panose="020F0302020204030204" pitchFamily="34" charset="0"/>
              </a:defRPr>
            </a:lvl7pPr>
            <a:lvl8pPr marL="3429000" indent="-228600" defTabSz="457200" fontAlgn="base">
              <a:spcBef>
                <a:spcPct val="0"/>
              </a:spcBef>
              <a:spcAft>
                <a:spcPct val="0"/>
              </a:spcAft>
              <a:defRPr>
                <a:solidFill>
                  <a:schemeClr val="tx1"/>
                </a:solidFill>
                <a:latin typeface="Calibri Light" panose="020F0302020204030204" pitchFamily="34" charset="0"/>
              </a:defRPr>
            </a:lvl8pPr>
            <a:lvl9pPr marL="3886200" indent="-228600" defTabSz="457200" fontAlgn="base">
              <a:spcBef>
                <a:spcPct val="0"/>
              </a:spcBef>
              <a:spcAft>
                <a:spcPct val="0"/>
              </a:spcAft>
              <a:defRPr>
                <a:solidFill>
                  <a:schemeClr val="tx1"/>
                </a:solidFill>
                <a:latin typeface="Calibri Light" panose="020F0302020204030204" pitchFamily="34" charset="0"/>
              </a:defRPr>
            </a:lvl9pPr>
          </a:lstStyle>
          <a:p>
            <a:pPr eaLnBrk="1" hangingPunct="1"/>
            <a:r>
              <a:rPr lang="en-US" altLang="ru-RU" sz="3200" b="1">
                <a:solidFill>
                  <a:srgbClr val="00B050"/>
                </a:solidFill>
                <a:latin typeface="Calibri" panose="020F0502020204030204" pitchFamily="34" charset="0"/>
              </a:rPr>
              <a:t>Example – View Groups</a:t>
            </a:r>
          </a:p>
          <a:p>
            <a:pPr eaLnBrk="1" hangingPunct="1"/>
            <a:r>
              <a:rPr lang="en-US" altLang="ru-RU" sz="2800">
                <a:latin typeface="Calibri" panose="020F0502020204030204" pitchFamily="34" charset="0"/>
              </a:rPr>
              <a:t>import pandas as pd</a:t>
            </a:r>
          </a:p>
          <a:p>
            <a:pPr eaLnBrk="1" hangingPunct="1"/>
            <a:r>
              <a:rPr lang="en-US" altLang="ru-RU" sz="2800">
                <a:latin typeface="Calibri" panose="020F0502020204030204" pitchFamily="34" charset="0"/>
              </a:rPr>
              <a:t>PData = {'Name' : ['Arpit','Zayana','Kareem','Abhilash','Dhanya','Siju','Ankita','Divya','Nidhin','Hari'],</a:t>
            </a:r>
          </a:p>
          <a:p>
            <a:pPr eaLnBrk="1" hangingPunct="1"/>
            <a:r>
              <a:rPr lang="en-US" altLang="ru-RU" sz="2800">
                <a:latin typeface="Calibri" panose="020F0502020204030204" pitchFamily="34" charset="0"/>
              </a:rPr>
              <a:t>         'Age' : [62,18,68,26,24,23,16,20,25,28],</a:t>
            </a:r>
          </a:p>
          <a:p>
            <a:pPr eaLnBrk="1" hangingPunct="1"/>
            <a:r>
              <a:rPr lang="en-US" altLang="ru-RU" sz="2800">
                <a:latin typeface="Calibri" panose="020F0502020204030204" pitchFamily="34" charset="0"/>
              </a:rPr>
              <a:t>         'Department' : ['Surgery','ENT','Orthopedic','Surgery','ENT','Cardiology','ENT','Cardiology','Orhopedic','Surgery'],</a:t>
            </a:r>
          </a:p>
          <a:p>
            <a:pPr eaLnBrk="1" hangingPunct="1"/>
            <a:r>
              <a:rPr lang="en-US" altLang="ru-RU" sz="2800">
                <a:latin typeface="Calibri" panose="020F0502020204030204" pitchFamily="34" charset="0"/>
              </a:rPr>
              <a:t>         'Fee':[300,250,450,300,350,800,100,500,700,450],</a:t>
            </a:r>
          </a:p>
          <a:p>
            <a:pPr eaLnBrk="1" hangingPunct="1"/>
            <a:r>
              <a:rPr lang="en-US" altLang="ru-RU" sz="2800">
                <a:latin typeface="Calibri" panose="020F0502020204030204" pitchFamily="34" charset="0"/>
              </a:rPr>
              <a:t>         'Gender':['M','F','M','M','F','M','F','F','M','M']</a:t>
            </a:r>
          </a:p>
          <a:p>
            <a:pPr eaLnBrk="1" hangingPunct="1"/>
            <a:r>
              <a:rPr lang="en-US" altLang="ru-RU" sz="2800">
                <a:latin typeface="Calibri" panose="020F0502020204030204" pitchFamily="34" charset="0"/>
              </a:rPr>
              <a:t>        }</a:t>
            </a:r>
          </a:p>
          <a:p>
            <a:pPr eaLnBrk="1" hangingPunct="1"/>
            <a:r>
              <a:rPr lang="en-US" altLang="ru-RU" sz="2800">
                <a:latin typeface="Calibri" panose="020F0502020204030204" pitchFamily="34" charset="0"/>
              </a:rPr>
              <a:t>df = pd.DataFrame(PData) </a:t>
            </a:r>
          </a:p>
          <a:p>
            <a:pPr eaLnBrk="1" hangingPunct="1"/>
            <a:r>
              <a:rPr lang="en-US" altLang="ru-RU" sz="2800">
                <a:latin typeface="Calibri" panose="020F0502020204030204" pitchFamily="34" charset="0"/>
              </a:rPr>
              <a:t>print(df)</a:t>
            </a:r>
          </a:p>
          <a:p>
            <a:pPr eaLnBrk="1" hangingPunct="1"/>
            <a:r>
              <a:rPr lang="en-US" altLang="ru-RU" sz="2800">
                <a:latin typeface="Calibri" panose="020F0502020204030204" pitchFamily="34" charset="0"/>
              </a:rPr>
              <a:t>print("----View Groups--------------")</a:t>
            </a:r>
          </a:p>
          <a:p>
            <a:pPr eaLnBrk="1" hangingPunct="1"/>
            <a:r>
              <a:rPr lang="en-US" altLang="ru-RU" sz="2800">
                <a:latin typeface="Calibri" panose="020F0502020204030204" pitchFamily="34" charset="0"/>
              </a:rPr>
              <a:t>print(df.groupby ('Department').</a:t>
            </a:r>
            <a:r>
              <a:rPr lang="en-US" altLang="ru-RU" sz="2800" b="1">
                <a:solidFill>
                  <a:srgbClr val="00B050"/>
                </a:solidFill>
                <a:latin typeface="Calibri" panose="020F0502020204030204" pitchFamily="34" charset="0"/>
              </a:rPr>
              <a:t>groups</a:t>
            </a:r>
            <a:r>
              <a:rPr lang="en-US" altLang="ru-RU" sz="2800">
                <a:latin typeface="Calibri" panose="020F0502020204030204" pitchFamily="34" charset="0"/>
              </a:rPr>
              <a: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1" descr="Screen Clipping">
            <a:extLst>
              <a:ext uri="{FF2B5EF4-FFF2-40B4-BE49-F238E27FC236}">
                <a16:creationId xmlns:a16="http://schemas.microsoft.com/office/drawing/2014/main" id="{781EA1BF-21D6-484B-9BF8-3E19B4393E4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8600" y="228600"/>
            <a:ext cx="8763000" cy="640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EF1FA8FE-F21D-4C6D-A463-69C102652AF4}"/>
              </a:ext>
            </a:extLst>
          </p:cNvPr>
          <p:cNvSpPr>
            <a:spLocks noChangeArrowheads="1"/>
          </p:cNvSpPr>
          <p:nvPr/>
        </p:nvSpPr>
        <p:spPr bwMode="auto">
          <a:xfrm>
            <a:off x="0" y="0"/>
            <a:ext cx="8991600" cy="7048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Light" panose="020F0302020204030204" pitchFamily="34" charset="0"/>
              </a:defRPr>
            </a:lvl1pPr>
            <a:lvl2pPr marL="742950" indent="-285750">
              <a:defRPr>
                <a:solidFill>
                  <a:schemeClr val="tx1"/>
                </a:solidFill>
                <a:latin typeface="Calibri Light" panose="020F0302020204030204" pitchFamily="34" charset="0"/>
              </a:defRPr>
            </a:lvl2pPr>
            <a:lvl3pPr marL="1143000" indent="-228600">
              <a:defRPr>
                <a:solidFill>
                  <a:schemeClr val="tx1"/>
                </a:solidFill>
                <a:latin typeface="Calibri Light" panose="020F0302020204030204" pitchFamily="34" charset="0"/>
              </a:defRPr>
            </a:lvl3pPr>
            <a:lvl4pPr marL="1600200" indent="-228600">
              <a:defRPr>
                <a:solidFill>
                  <a:schemeClr val="tx1"/>
                </a:solidFill>
                <a:latin typeface="Calibri Light" panose="020F0302020204030204" pitchFamily="34" charset="0"/>
              </a:defRPr>
            </a:lvl4pPr>
            <a:lvl5pPr marL="2057400" indent="-228600">
              <a:defRPr>
                <a:solidFill>
                  <a:schemeClr val="tx1"/>
                </a:solidFill>
                <a:latin typeface="Calibri Light" panose="020F0302020204030204" pitchFamily="34" charset="0"/>
              </a:defRPr>
            </a:lvl5pPr>
            <a:lvl6pPr marL="2514600" indent="-228600" defTabSz="457200" fontAlgn="base">
              <a:spcBef>
                <a:spcPct val="0"/>
              </a:spcBef>
              <a:spcAft>
                <a:spcPct val="0"/>
              </a:spcAft>
              <a:defRPr>
                <a:solidFill>
                  <a:schemeClr val="tx1"/>
                </a:solidFill>
                <a:latin typeface="Calibri Light" panose="020F0302020204030204" pitchFamily="34" charset="0"/>
              </a:defRPr>
            </a:lvl6pPr>
            <a:lvl7pPr marL="2971800" indent="-228600" defTabSz="457200" fontAlgn="base">
              <a:spcBef>
                <a:spcPct val="0"/>
              </a:spcBef>
              <a:spcAft>
                <a:spcPct val="0"/>
              </a:spcAft>
              <a:defRPr>
                <a:solidFill>
                  <a:schemeClr val="tx1"/>
                </a:solidFill>
                <a:latin typeface="Calibri Light" panose="020F0302020204030204" pitchFamily="34" charset="0"/>
              </a:defRPr>
            </a:lvl7pPr>
            <a:lvl8pPr marL="3429000" indent="-228600" defTabSz="457200" fontAlgn="base">
              <a:spcBef>
                <a:spcPct val="0"/>
              </a:spcBef>
              <a:spcAft>
                <a:spcPct val="0"/>
              </a:spcAft>
              <a:defRPr>
                <a:solidFill>
                  <a:schemeClr val="tx1"/>
                </a:solidFill>
                <a:latin typeface="Calibri Light" panose="020F0302020204030204" pitchFamily="34" charset="0"/>
              </a:defRPr>
            </a:lvl8pPr>
            <a:lvl9pPr marL="3886200" indent="-228600" defTabSz="457200" fontAlgn="base">
              <a:spcBef>
                <a:spcPct val="0"/>
              </a:spcBef>
              <a:spcAft>
                <a:spcPct val="0"/>
              </a:spcAft>
              <a:defRPr>
                <a:solidFill>
                  <a:schemeClr val="tx1"/>
                </a:solidFill>
                <a:latin typeface="Calibri Light" panose="020F0302020204030204" pitchFamily="34" charset="0"/>
              </a:defRPr>
            </a:lvl9pPr>
          </a:lstStyle>
          <a:p>
            <a:pPr eaLnBrk="1" hangingPunct="1"/>
            <a:r>
              <a:rPr lang="en-US" altLang="ru-RU" sz="3200" b="1">
                <a:solidFill>
                  <a:srgbClr val="00B050"/>
                </a:solidFill>
                <a:latin typeface="Calibri" panose="020F0502020204030204" pitchFamily="34" charset="0"/>
              </a:rPr>
              <a:t>Example – Groupby with Multiple Columns</a:t>
            </a:r>
          </a:p>
          <a:p>
            <a:pPr eaLnBrk="1" hangingPunct="1"/>
            <a:r>
              <a:rPr lang="en-US" altLang="ru-RU" sz="2800">
                <a:latin typeface="Calibri" panose="020F0502020204030204" pitchFamily="34" charset="0"/>
              </a:rPr>
              <a:t>import pandas as pd</a:t>
            </a:r>
          </a:p>
          <a:p>
            <a:pPr eaLnBrk="1" hangingPunct="1"/>
            <a:r>
              <a:rPr lang="en-US" altLang="ru-RU" sz="2800">
                <a:latin typeface="Calibri" panose="020F0502020204030204" pitchFamily="34" charset="0"/>
              </a:rPr>
              <a:t>PData = {'Name' : ['Arpit','Zayana','Kareem','Abhilash','Dhanya','Siju','Ankita','Divya','Nidhin','Hari'],</a:t>
            </a:r>
          </a:p>
          <a:p>
            <a:pPr eaLnBrk="1" hangingPunct="1"/>
            <a:r>
              <a:rPr lang="en-US" altLang="ru-RU" sz="2800">
                <a:latin typeface="Calibri" panose="020F0502020204030204" pitchFamily="34" charset="0"/>
              </a:rPr>
              <a:t>         'Age' : [62,18,68,26,24,23,16,20,25,28],</a:t>
            </a:r>
          </a:p>
          <a:p>
            <a:pPr eaLnBrk="1" hangingPunct="1"/>
            <a:r>
              <a:rPr lang="en-US" altLang="ru-RU" sz="2800">
                <a:latin typeface="Calibri" panose="020F0502020204030204" pitchFamily="34" charset="0"/>
              </a:rPr>
              <a:t>         'Department' : ['Surgery','ENT','Orthopedic','Surgery','ENT','Cardiology','ENT','Cardiology','Orhopedic','Surgery'],</a:t>
            </a:r>
          </a:p>
          <a:p>
            <a:pPr eaLnBrk="1" hangingPunct="1"/>
            <a:r>
              <a:rPr lang="en-US" altLang="ru-RU" sz="2800">
                <a:latin typeface="Calibri" panose="020F0502020204030204" pitchFamily="34" charset="0"/>
              </a:rPr>
              <a:t>         'Fee':[300,250,450,300,350,800,100,500,700,450],</a:t>
            </a:r>
          </a:p>
          <a:p>
            <a:pPr eaLnBrk="1" hangingPunct="1"/>
            <a:r>
              <a:rPr lang="en-US" altLang="ru-RU" sz="2800">
                <a:latin typeface="Calibri" panose="020F0502020204030204" pitchFamily="34" charset="0"/>
              </a:rPr>
              <a:t>         'Gender':['M','F','M','M','F','M','F','F','M','M']</a:t>
            </a:r>
          </a:p>
          <a:p>
            <a:pPr eaLnBrk="1" hangingPunct="1"/>
            <a:r>
              <a:rPr lang="en-US" altLang="ru-RU" sz="2800">
                <a:latin typeface="Calibri" panose="020F0502020204030204" pitchFamily="34" charset="0"/>
              </a:rPr>
              <a:t>        }</a:t>
            </a:r>
          </a:p>
          <a:p>
            <a:pPr eaLnBrk="1" hangingPunct="1"/>
            <a:r>
              <a:rPr lang="en-US" altLang="ru-RU" sz="2800">
                <a:latin typeface="Calibri" panose="020F0502020204030204" pitchFamily="34" charset="0"/>
              </a:rPr>
              <a:t>df = pd.DataFrame(PData) </a:t>
            </a:r>
          </a:p>
          <a:p>
            <a:pPr eaLnBrk="1" hangingPunct="1"/>
            <a:r>
              <a:rPr lang="en-US" altLang="ru-RU" sz="2800">
                <a:latin typeface="Calibri" panose="020F0502020204030204" pitchFamily="34" charset="0"/>
              </a:rPr>
              <a:t>print(df)</a:t>
            </a:r>
          </a:p>
          <a:p>
            <a:pPr eaLnBrk="1" hangingPunct="1"/>
            <a:r>
              <a:rPr lang="en-US" altLang="ru-RU" sz="2800">
                <a:latin typeface="Calibri" panose="020F0502020204030204" pitchFamily="34" charset="0"/>
              </a:rPr>
              <a:t>print("----Groupby with Multiple Columns---------")</a:t>
            </a:r>
          </a:p>
          <a:p>
            <a:pPr eaLnBrk="1" hangingPunct="1"/>
            <a:r>
              <a:rPr lang="en-US" altLang="ru-RU" sz="2800" b="1">
                <a:solidFill>
                  <a:srgbClr val="FF0000"/>
                </a:solidFill>
                <a:latin typeface="Calibri" panose="020F0502020204030204" pitchFamily="34" charset="0"/>
              </a:rPr>
              <a:t>print(df.groupby (['Department‘, ‘Gender’].groups)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1" descr="Screen Clipping">
            <a:extLst>
              <a:ext uri="{FF2B5EF4-FFF2-40B4-BE49-F238E27FC236}">
                <a16:creationId xmlns:a16="http://schemas.microsoft.com/office/drawing/2014/main" id="{52C7B2BF-74B4-48D4-A740-1F438EAD0F6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8438" y="1066800"/>
            <a:ext cx="8763000"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4850291D-1E1D-47F4-87C7-E1E3BA4E2742}"/>
              </a:ext>
            </a:extLst>
          </p:cNvPr>
          <p:cNvSpPr>
            <a:spLocks noChangeArrowheads="1"/>
          </p:cNvSpPr>
          <p:nvPr/>
        </p:nvSpPr>
        <p:spPr bwMode="auto">
          <a:xfrm>
            <a:off x="0" y="0"/>
            <a:ext cx="8991600" cy="680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Light" panose="020F0302020204030204" pitchFamily="34" charset="0"/>
              </a:defRPr>
            </a:lvl1pPr>
            <a:lvl2pPr marL="742950" indent="-285750">
              <a:defRPr>
                <a:solidFill>
                  <a:schemeClr val="tx1"/>
                </a:solidFill>
                <a:latin typeface="Calibri Light" panose="020F0302020204030204" pitchFamily="34" charset="0"/>
              </a:defRPr>
            </a:lvl2pPr>
            <a:lvl3pPr marL="1143000" indent="-228600">
              <a:defRPr>
                <a:solidFill>
                  <a:schemeClr val="tx1"/>
                </a:solidFill>
                <a:latin typeface="Calibri Light" panose="020F0302020204030204" pitchFamily="34" charset="0"/>
              </a:defRPr>
            </a:lvl3pPr>
            <a:lvl4pPr marL="1600200" indent="-228600">
              <a:defRPr>
                <a:solidFill>
                  <a:schemeClr val="tx1"/>
                </a:solidFill>
                <a:latin typeface="Calibri Light" panose="020F0302020204030204" pitchFamily="34" charset="0"/>
              </a:defRPr>
            </a:lvl4pPr>
            <a:lvl5pPr marL="2057400" indent="-228600">
              <a:defRPr>
                <a:solidFill>
                  <a:schemeClr val="tx1"/>
                </a:solidFill>
                <a:latin typeface="Calibri Light" panose="020F0302020204030204" pitchFamily="34" charset="0"/>
              </a:defRPr>
            </a:lvl5pPr>
            <a:lvl6pPr marL="2514600" indent="-228600" defTabSz="457200" fontAlgn="base">
              <a:spcBef>
                <a:spcPct val="0"/>
              </a:spcBef>
              <a:spcAft>
                <a:spcPct val="0"/>
              </a:spcAft>
              <a:defRPr>
                <a:solidFill>
                  <a:schemeClr val="tx1"/>
                </a:solidFill>
                <a:latin typeface="Calibri Light" panose="020F0302020204030204" pitchFamily="34" charset="0"/>
              </a:defRPr>
            </a:lvl6pPr>
            <a:lvl7pPr marL="2971800" indent="-228600" defTabSz="457200" fontAlgn="base">
              <a:spcBef>
                <a:spcPct val="0"/>
              </a:spcBef>
              <a:spcAft>
                <a:spcPct val="0"/>
              </a:spcAft>
              <a:defRPr>
                <a:solidFill>
                  <a:schemeClr val="tx1"/>
                </a:solidFill>
                <a:latin typeface="Calibri Light" panose="020F0302020204030204" pitchFamily="34" charset="0"/>
              </a:defRPr>
            </a:lvl7pPr>
            <a:lvl8pPr marL="3429000" indent="-228600" defTabSz="457200" fontAlgn="base">
              <a:spcBef>
                <a:spcPct val="0"/>
              </a:spcBef>
              <a:spcAft>
                <a:spcPct val="0"/>
              </a:spcAft>
              <a:defRPr>
                <a:solidFill>
                  <a:schemeClr val="tx1"/>
                </a:solidFill>
                <a:latin typeface="Calibri Light" panose="020F0302020204030204" pitchFamily="34" charset="0"/>
              </a:defRPr>
            </a:lvl8pPr>
            <a:lvl9pPr marL="3886200" indent="-228600" defTabSz="457200" fontAlgn="base">
              <a:spcBef>
                <a:spcPct val="0"/>
              </a:spcBef>
              <a:spcAft>
                <a:spcPct val="0"/>
              </a:spcAft>
              <a:defRPr>
                <a:solidFill>
                  <a:schemeClr val="tx1"/>
                </a:solidFill>
                <a:latin typeface="Calibri Light" panose="020F0302020204030204" pitchFamily="34" charset="0"/>
              </a:defRPr>
            </a:lvl9pPr>
          </a:lstStyle>
          <a:p>
            <a:pPr eaLnBrk="1" hangingPunct="1"/>
            <a:r>
              <a:rPr lang="en-US" altLang="ru-RU" sz="2800" b="1">
                <a:solidFill>
                  <a:srgbClr val="00B050"/>
                </a:solidFill>
                <a:latin typeface="Calibri" panose="020F0502020204030204" pitchFamily="34" charset="0"/>
              </a:rPr>
              <a:t>Example – Iterate Through Groups</a:t>
            </a:r>
          </a:p>
          <a:p>
            <a:pPr eaLnBrk="1" hangingPunct="1"/>
            <a:r>
              <a:rPr lang="en-US" altLang="ru-RU" sz="2400">
                <a:latin typeface="Calibri" panose="020F0502020204030204" pitchFamily="34" charset="0"/>
              </a:rPr>
              <a:t>import pandas as pd</a:t>
            </a:r>
          </a:p>
          <a:p>
            <a:pPr eaLnBrk="1" hangingPunct="1"/>
            <a:r>
              <a:rPr lang="en-US" altLang="ru-RU" sz="2400">
                <a:latin typeface="Calibri" panose="020F0502020204030204" pitchFamily="34" charset="0"/>
              </a:rPr>
              <a:t>PData = {'Name' : ['Arpit','Zayana','Kareem','Abhilash','Dhanya','Siju','Ankita','Divya','Nidhin','Hari'],</a:t>
            </a:r>
          </a:p>
          <a:p>
            <a:pPr eaLnBrk="1" hangingPunct="1"/>
            <a:r>
              <a:rPr lang="en-US" altLang="ru-RU" sz="2400">
                <a:latin typeface="Calibri" panose="020F0502020204030204" pitchFamily="34" charset="0"/>
              </a:rPr>
              <a:t>         'Age' : [62,18,68,26,24,23,16,20,25,28],</a:t>
            </a:r>
          </a:p>
          <a:p>
            <a:pPr eaLnBrk="1" hangingPunct="1"/>
            <a:r>
              <a:rPr lang="en-US" altLang="ru-RU" sz="2400">
                <a:latin typeface="Calibri" panose="020F0502020204030204" pitchFamily="34" charset="0"/>
              </a:rPr>
              <a:t>         'Department' : ['Surgery','ENT','Orthopedic','Surgery','ENT','Cardiology','ENT','Cardiology','Orhopedic','Surgery'],</a:t>
            </a:r>
          </a:p>
          <a:p>
            <a:pPr eaLnBrk="1" hangingPunct="1"/>
            <a:r>
              <a:rPr lang="en-US" altLang="ru-RU" sz="2400">
                <a:latin typeface="Calibri" panose="020F0502020204030204" pitchFamily="34" charset="0"/>
              </a:rPr>
              <a:t>         'Fee':[300,250,450,300,350,800,100,500,700,450],</a:t>
            </a:r>
          </a:p>
          <a:p>
            <a:pPr eaLnBrk="1" hangingPunct="1"/>
            <a:r>
              <a:rPr lang="en-US" altLang="ru-RU" sz="2400">
                <a:latin typeface="Calibri" panose="020F0502020204030204" pitchFamily="34" charset="0"/>
              </a:rPr>
              <a:t>         'Gender':['M','F','M','M','F','M','F','F','M','M']</a:t>
            </a:r>
          </a:p>
          <a:p>
            <a:pPr eaLnBrk="1" hangingPunct="1"/>
            <a:r>
              <a:rPr lang="en-US" altLang="ru-RU" sz="2400">
                <a:latin typeface="Calibri" panose="020F0502020204030204" pitchFamily="34" charset="0"/>
              </a:rPr>
              <a:t>        }</a:t>
            </a:r>
          </a:p>
          <a:p>
            <a:pPr eaLnBrk="1" hangingPunct="1"/>
            <a:r>
              <a:rPr lang="en-US" altLang="ru-RU" sz="2400">
                <a:latin typeface="Calibri" panose="020F0502020204030204" pitchFamily="34" charset="0"/>
              </a:rPr>
              <a:t>df = pd.DataFrame(PData) </a:t>
            </a:r>
          </a:p>
          <a:p>
            <a:pPr eaLnBrk="1" hangingPunct="1"/>
            <a:r>
              <a:rPr lang="en-US" altLang="ru-RU" sz="2400" b="1">
                <a:solidFill>
                  <a:srgbClr val="FF0000"/>
                </a:solidFill>
                <a:latin typeface="Calibri" panose="020F0502020204030204" pitchFamily="34" charset="0"/>
              </a:rPr>
              <a:t>print("---- Iterate through Groups------------")</a:t>
            </a:r>
          </a:p>
          <a:p>
            <a:pPr eaLnBrk="1" hangingPunct="1"/>
            <a:r>
              <a:rPr lang="en-US" altLang="ru-RU" sz="2400" b="1">
                <a:solidFill>
                  <a:srgbClr val="7030A0"/>
                </a:solidFill>
                <a:latin typeface="Calibri" panose="020F0502020204030204" pitchFamily="34" charset="0"/>
              </a:rPr>
              <a:t>grouped = df.groupby ('Department')</a:t>
            </a:r>
          </a:p>
          <a:p>
            <a:pPr eaLnBrk="1" hangingPunct="1"/>
            <a:r>
              <a:rPr lang="en-US" altLang="ru-RU" sz="2400" b="1">
                <a:solidFill>
                  <a:srgbClr val="7030A0"/>
                </a:solidFill>
                <a:latin typeface="Calibri" panose="020F0502020204030204" pitchFamily="34" charset="0"/>
              </a:rPr>
              <a:t>for name,group in grouped:</a:t>
            </a:r>
          </a:p>
          <a:p>
            <a:pPr eaLnBrk="1" hangingPunct="1"/>
            <a:r>
              <a:rPr lang="en-US" altLang="ru-RU" sz="2400" b="1">
                <a:solidFill>
                  <a:srgbClr val="7030A0"/>
                </a:solidFill>
                <a:latin typeface="Calibri" panose="020F0502020204030204" pitchFamily="34" charset="0"/>
              </a:rPr>
              <a:t>   print (name)</a:t>
            </a:r>
          </a:p>
          <a:p>
            <a:pPr eaLnBrk="1" hangingPunct="1"/>
            <a:r>
              <a:rPr lang="en-US" altLang="ru-RU" sz="2400" b="1">
                <a:solidFill>
                  <a:srgbClr val="7030A0"/>
                </a:solidFill>
                <a:latin typeface="Calibri" panose="020F0502020204030204" pitchFamily="34" charset="0"/>
              </a:rPr>
              <a:t>   print (group)</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1" descr="Screen Clipping">
            <a:extLst>
              <a:ext uri="{FF2B5EF4-FFF2-40B4-BE49-F238E27FC236}">
                <a16:creationId xmlns:a16="http://schemas.microsoft.com/office/drawing/2014/main" id="{F1B24378-524E-456B-976D-2B3EF5341A8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2400" y="228600"/>
            <a:ext cx="8839200" cy="655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1D640CF6-C4D5-4DB7-BCE4-7F8CC0AD8266}"/>
              </a:ext>
            </a:extLst>
          </p:cNvPr>
          <p:cNvSpPr>
            <a:spLocks noChangeArrowheads="1"/>
          </p:cNvSpPr>
          <p:nvPr/>
        </p:nvSpPr>
        <p:spPr bwMode="auto">
          <a:xfrm>
            <a:off x="0" y="0"/>
            <a:ext cx="8991600" cy="7048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Light" panose="020F0302020204030204" pitchFamily="34" charset="0"/>
              </a:defRPr>
            </a:lvl1pPr>
            <a:lvl2pPr marL="742950" indent="-285750">
              <a:defRPr>
                <a:solidFill>
                  <a:schemeClr val="tx1"/>
                </a:solidFill>
                <a:latin typeface="Calibri Light" panose="020F0302020204030204" pitchFamily="34" charset="0"/>
              </a:defRPr>
            </a:lvl2pPr>
            <a:lvl3pPr marL="1143000" indent="-228600">
              <a:defRPr>
                <a:solidFill>
                  <a:schemeClr val="tx1"/>
                </a:solidFill>
                <a:latin typeface="Calibri Light" panose="020F0302020204030204" pitchFamily="34" charset="0"/>
              </a:defRPr>
            </a:lvl3pPr>
            <a:lvl4pPr marL="1600200" indent="-228600">
              <a:defRPr>
                <a:solidFill>
                  <a:schemeClr val="tx1"/>
                </a:solidFill>
                <a:latin typeface="Calibri Light" panose="020F0302020204030204" pitchFamily="34" charset="0"/>
              </a:defRPr>
            </a:lvl4pPr>
            <a:lvl5pPr marL="2057400" indent="-228600">
              <a:defRPr>
                <a:solidFill>
                  <a:schemeClr val="tx1"/>
                </a:solidFill>
                <a:latin typeface="Calibri Light" panose="020F0302020204030204" pitchFamily="34" charset="0"/>
              </a:defRPr>
            </a:lvl5pPr>
            <a:lvl6pPr marL="2514600" indent="-228600" defTabSz="457200" fontAlgn="base">
              <a:spcBef>
                <a:spcPct val="0"/>
              </a:spcBef>
              <a:spcAft>
                <a:spcPct val="0"/>
              </a:spcAft>
              <a:defRPr>
                <a:solidFill>
                  <a:schemeClr val="tx1"/>
                </a:solidFill>
                <a:latin typeface="Calibri Light" panose="020F0302020204030204" pitchFamily="34" charset="0"/>
              </a:defRPr>
            </a:lvl6pPr>
            <a:lvl7pPr marL="2971800" indent="-228600" defTabSz="457200" fontAlgn="base">
              <a:spcBef>
                <a:spcPct val="0"/>
              </a:spcBef>
              <a:spcAft>
                <a:spcPct val="0"/>
              </a:spcAft>
              <a:defRPr>
                <a:solidFill>
                  <a:schemeClr val="tx1"/>
                </a:solidFill>
                <a:latin typeface="Calibri Light" panose="020F0302020204030204" pitchFamily="34" charset="0"/>
              </a:defRPr>
            </a:lvl7pPr>
            <a:lvl8pPr marL="3429000" indent="-228600" defTabSz="457200" fontAlgn="base">
              <a:spcBef>
                <a:spcPct val="0"/>
              </a:spcBef>
              <a:spcAft>
                <a:spcPct val="0"/>
              </a:spcAft>
              <a:defRPr>
                <a:solidFill>
                  <a:schemeClr val="tx1"/>
                </a:solidFill>
                <a:latin typeface="Calibri Light" panose="020F0302020204030204" pitchFamily="34" charset="0"/>
              </a:defRPr>
            </a:lvl8pPr>
            <a:lvl9pPr marL="3886200" indent="-228600" defTabSz="457200" fontAlgn="base">
              <a:spcBef>
                <a:spcPct val="0"/>
              </a:spcBef>
              <a:spcAft>
                <a:spcPct val="0"/>
              </a:spcAft>
              <a:defRPr>
                <a:solidFill>
                  <a:schemeClr val="tx1"/>
                </a:solidFill>
                <a:latin typeface="Calibri Light" panose="020F0302020204030204" pitchFamily="34" charset="0"/>
              </a:defRPr>
            </a:lvl9pPr>
          </a:lstStyle>
          <a:p>
            <a:pPr eaLnBrk="1" hangingPunct="1"/>
            <a:r>
              <a:rPr lang="en-US" altLang="ru-RU" sz="3200" b="1">
                <a:solidFill>
                  <a:srgbClr val="00B050"/>
                </a:solidFill>
                <a:latin typeface="Calibri" panose="020F0502020204030204" pitchFamily="34" charset="0"/>
              </a:rPr>
              <a:t>Example – Select a Single Group</a:t>
            </a:r>
          </a:p>
          <a:p>
            <a:pPr eaLnBrk="1" hangingPunct="1"/>
            <a:r>
              <a:rPr lang="en-US" altLang="ru-RU" sz="2800">
                <a:latin typeface="Calibri" panose="020F0502020204030204" pitchFamily="34" charset="0"/>
              </a:rPr>
              <a:t>import pandas as pd</a:t>
            </a:r>
          </a:p>
          <a:p>
            <a:pPr eaLnBrk="1" hangingPunct="1"/>
            <a:r>
              <a:rPr lang="en-US" altLang="ru-RU" sz="2800">
                <a:latin typeface="Calibri" panose="020F0502020204030204" pitchFamily="34" charset="0"/>
              </a:rPr>
              <a:t>PData = {'Name' : ['Arpit','Zayana','Kareem','Abhilash','Dhanya','Siju','Ankita','Divya','Nidhin','Hari'],</a:t>
            </a:r>
          </a:p>
          <a:p>
            <a:pPr eaLnBrk="1" hangingPunct="1"/>
            <a:r>
              <a:rPr lang="en-US" altLang="ru-RU" sz="2800">
                <a:latin typeface="Calibri" panose="020F0502020204030204" pitchFamily="34" charset="0"/>
              </a:rPr>
              <a:t>         'Age' : [62,18,68,26,24,23,16,20,25,28],</a:t>
            </a:r>
          </a:p>
          <a:p>
            <a:pPr eaLnBrk="1" hangingPunct="1"/>
            <a:r>
              <a:rPr lang="en-US" altLang="ru-RU" sz="2800">
                <a:latin typeface="Calibri" panose="020F0502020204030204" pitchFamily="34" charset="0"/>
              </a:rPr>
              <a:t>         'Department' : ['Surgery','ENT','Orthopedic','Surgery','ENT','Cardiology','ENT','Cardiology','Orhopedic','Surgery'],</a:t>
            </a:r>
          </a:p>
          <a:p>
            <a:pPr eaLnBrk="1" hangingPunct="1"/>
            <a:r>
              <a:rPr lang="en-US" altLang="ru-RU" sz="2800">
                <a:latin typeface="Calibri" panose="020F0502020204030204" pitchFamily="34" charset="0"/>
              </a:rPr>
              <a:t>         'Fee':[300,250,450,300,350,800,100,500,700,450],</a:t>
            </a:r>
          </a:p>
          <a:p>
            <a:pPr eaLnBrk="1" hangingPunct="1"/>
            <a:r>
              <a:rPr lang="en-US" altLang="ru-RU" sz="2800">
                <a:latin typeface="Calibri" panose="020F0502020204030204" pitchFamily="34" charset="0"/>
              </a:rPr>
              <a:t>         'Gender':['M','F','M','M','F','M','F','F','M','M']</a:t>
            </a:r>
          </a:p>
          <a:p>
            <a:pPr eaLnBrk="1" hangingPunct="1"/>
            <a:r>
              <a:rPr lang="en-US" altLang="ru-RU" sz="2800">
                <a:latin typeface="Calibri" panose="020F0502020204030204" pitchFamily="34" charset="0"/>
              </a:rPr>
              <a:t>        }</a:t>
            </a:r>
          </a:p>
          <a:p>
            <a:pPr eaLnBrk="1" hangingPunct="1"/>
            <a:r>
              <a:rPr lang="en-US" altLang="ru-RU" sz="2800">
                <a:latin typeface="Calibri" panose="020F0502020204030204" pitchFamily="34" charset="0"/>
              </a:rPr>
              <a:t>df = pd.DataFrame(PData) </a:t>
            </a:r>
          </a:p>
          <a:p>
            <a:pPr eaLnBrk="1" hangingPunct="1"/>
            <a:r>
              <a:rPr lang="en-US" altLang="ru-RU" sz="2800" b="1">
                <a:solidFill>
                  <a:srgbClr val="FF0000"/>
                </a:solidFill>
                <a:latin typeface="Calibri" panose="020F0502020204030204" pitchFamily="34" charset="0"/>
              </a:rPr>
              <a:t>print("---- Select a Single Group------------")</a:t>
            </a:r>
          </a:p>
          <a:p>
            <a:pPr eaLnBrk="1" hangingPunct="1"/>
            <a:r>
              <a:rPr lang="en-US" altLang="ru-RU" sz="2800" b="1">
                <a:solidFill>
                  <a:srgbClr val="7030A0"/>
                </a:solidFill>
                <a:latin typeface="Calibri" panose="020F0502020204030204" pitchFamily="34" charset="0"/>
              </a:rPr>
              <a:t>grouped = df.groupby ('Department')</a:t>
            </a:r>
          </a:p>
          <a:p>
            <a:pPr eaLnBrk="1" hangingPunct="1"/>
            <a:r>
              <a:rPr lang="en-US" altLang="ru-RU" sz="2800" b="1">
                <a:solidFill>
                  <a:srgbClr val="7030A0"/>
                </a:solidFill>
                <a:latin typeface="Calibri" panose="020F0502020204030204" pitchFamily="34" charset="0"/>
              </a:rPr>
              <a:t>print (grouped.get_group('ENT'))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6" name="Picture 1" descr="Screen Clipping">
            <a:extLst>
              <a:ext uri="{FF2B5EF4-FFF2-40B4-BE49-F238E27FC236}">
                <a16:creationId xmlns:a16="http://schemas.microsoft.com/office/drawing/2014/main" id="{DAECC8D4-B449-499B-A877-3CA3D972BFA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143000"/>
            <a:ext cx="8763000"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1">
            <a:extLst>
              <a:ext uri="{FF2B5EF4-FFF2-40B4-BE49-F238E27FC236}">
                <a16:creationId xmlns:a16="http://schemas.microsoft.com/office/drawing/2014/main" id="{3F33058C-F858-408F-A48C-FCE5E04FD0FA}"/>
              </a:ext>
            </a:extLst>
          </p:cNvPr>
          <p:cNvSpPr>
            <a:spLocks noChangeArrowheads="1"/>
          </p:cNvSpPr>
          <p:nvPr/>
        </p:nvSpPr>
        <p:spPr bwMode="auto">
          <a:xfrm>
            <a:off x="152400" y="76200"/>
            <a:ext cx="8839200" cy="3662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Light" panose="020F0302020204030204" pitchFamily="34" charset="0"/>
              </a:defRPr>
            </a:lvl1pPr>
            <a:lvl2pPr marL="742950" indent="-285750">
              <a:defRPr>
                <a:solidFill>
                  <a:schemeClr val="tx1"/>
                </a:solidFill>
                <a:latin typeface="Calibri Light" panose="020F0302020204030204" pitchFamily="34" charset="0"/>
              </a:defRPr>
            </a:lvl2pPr>
            <a:lvl3pPr marL="1143000" indent="-228600">
              <a:defRPr>
                <a:solidFill>
                  <a:schemeClr val="tx1"/>
                </a:solidFill>
                <a:latin typeface="Calibri Light" panose="020F0302020204030204" pitchFamily="34" charset="0"/>
              </a:defRPr>
            </a:lvl3pPr>
            <a:lvl4pPr marL="1600200" indent="-228600">
              <a:defRPr>
                <a:solidFill>
                  <a:schemeClr val="tx1"/>
                </a:solidFill>
                <a:latin typeface="Calibri Light" panose="020F0302020204030204" pitchFamily="34" charset="0"/>
              </a:defRPr>
            </a:lvl4pPr>
            <a:lvl5pPr marL="2057400" indent="-228600">
              <a:defRPr>
                <a:solidFill>
                  <a:schemeClr val="tx1"/>
                </a:solidFill>
                <a:latin typeface="Calibri Light" panose="020F0302020204030204" pitchFamily="34" charset="0"/>
              </a:defRPr>
            </a:lvl5pPr>
            <a:lvl6pPr marL="2514600" indent="-228600" defTabSz="457200" fontAlgn="base">
              <a:spcBef>
                <a:spcPct val="0"/>
              </a:spcBef>
              <a:spcAft>
                <a:spcPct val="0"/>
              </a:spcAft>
              <a:defRPr>
                <a:solidFill>
                  <a:schemeClr val="tx1"/>
                </a:solidFill>
                <a:latin typeface="Calibri Light" panose="020F0302020204030204" pitchFamily="34" charset="0"/>
              </a:defRPr>
            </a:lvl6pPr>
            <a:lvl7pPr marL="2971800" indent="-228600" defTabSz="457200" fontAlgn="base">
              <a:spcBef>
                <a:spcPct val="0"/>
              </a:spcBef>
              <a:spcAft>
                <a:spcPct val="0"/>
              </a:spcAft>
              <a:defRPr>
                <a:solidFill>
                  <a:schemeClr val="tx1"/>
                </a:solidFill>
                <a:latin typeface="Calibri Light" panose="020F0302020204030204" pitchFamily="34" charset="0"/>
              </a:defRPr>
            </a:lvl7pPr>
            <a:lvl8pPr marL="3429000" indent="-228600" defTabSz="457200" fontAlgn="base">
              <a:spcBef>
                <a:spcPct val="0"/>
              </a:spcBef>
              <a:spcAft>
                <a:spcPct val="0"/>
              </a:spcAft>
              <a:defRPr>
                <a:solidFill>
                  <a:schemeClr val="tx1"/>
                </a:solidFill>
                <a:latin typeface="Calibri Light" panose="020F0302020204030204" pitchFamily="34" charset="0"/>
              </a:defRPr>
            </a:lvl8pPr>
            <a:lvl9pPr marL="3886200" indent="-228600" defTabSz="457200" fontAlgn="base">
              <a:spcBef>
                <a:spcPct val="0"/>
              </a:spcBef>
              <a:spcAft>
                <a:spcPct val="0"/>
              </a:spcAft>
              <a:defRPr>
                <a:solidFill>
                  <a:schemeClr val="tx1"/>
                </a:solidFill>
                <a:latin typeface="Calibri Light" panose="020F0302020204030204" pitchFamily="34" charset="0"/>
              </a:defRPr>
            </a:lvl9pPr>
          </a:lstStyle>
          <a:p>
            <a:pPr eaLnBrk="1" hangingPunct="1"/>
            <a:r>
              <a:rPr lang="en-US" altLang="ru-RU" sz="4000" b="1">
                <a:solidFill>
                  <a:srgbClr val="00B050"/>
                </a:solidFill>
                <a:latin typeface="Calibri" panose="020F0502020204030204" pitchFamily="34" charset="0"/>
              </a:rPr>
              <a:t>Aggregations</a:t>
            </a:r>
          </a:p>
          <a:p>
            <a:pPr eaLnBrk="1" hangingPunct="1"/>
            <a:r>
              <a:rPr lang="en-US" altLang="ru-RU" sz="3200">
                <a:latin typeface="Calibri" panose="020F0502020204030204" pitchFamily="34" charset="0"/>
              </a:rPr>
              <a:t>An aggregated function returns a single aggregated value for each group. Once the </a:t>
            </a:r>
            <a:r>
              <a:rPr lang="en-US" altLang="ru-RU" sz="3200" b="1">
                <a:latin typeface="Calibri" panose="020F0502020204030204" pitchFamily="34" charset="0"/>
              </a:rPr>
              <a:t>group by</a:t>
            </a:r>
            <a:r>
              <a:rPr lang="en-US" altLang="ru-RU" sz="3200">
                <a:latin typeface="Calibri" panose="020F0502020204030204" pitchFamily="34" charset="0"/>
              </a:rPr>
              <a:t> object is created, several aggregation operations can be performed on the grouped data.</a:t>
            </a:r>
          </a:p>
          <a:p>
            <a:pPr eaLnBrk="1" hangingPunct="1"/>
            <a:r>
              <a:rPr lang="en-US" altLang="ru-RU" sz="3200">
                <a:latin typeface="Calibri" panose="020F0502020204030204" pitchFamily="34" charset="0"/>
              </a:rPr>
              <a:t>An obvious one is aggregation via the aggregate or equivalent </a:t>
            </a:r>
            <a:r>
              <a:rPr lang="en-US" altLang="ru-RU" sz="3200" b="1">
                <a:latin typeface="Calibri" panose="020F0502020204030204" pitchFamily="34" charset="0"/>
              </a:rPr>
              <a:t>agg</a:t>
            </a:r>
            <a:r>
              <a:rPr lang="en-US" altLang="ru-RU" sz="3200">
                <a:latin typeface="Calibri" panose="020F0502020204030204" pitchFamily="34" charset="0"/>
              </a:rPr>
              <a:t> method.</a:t>
            </a:r>
          </a:p>
        </p:txBody>
      </p:sp>
      <p:sp>
        <p:nvSpPr>
          <p:cNvPr id="32771" name="Rectangle 2">
            <a:extLst>
              <a:ext uri="{FF2B5EF4-FFF2-40B4-BE49-F238E27FC236}">
                <a16:creationId xmlns:a16="http://schemas.microsoft.com/office/drawing/2014/main" id="{4022EF6E-4B1F-4992-9873-928D03409EBA}"/>
              </a:ext>
            </a:extLst>
          </p:cNvPr>
          <p:cNvSpPr>
            <a:spLocks noChangeArrowheads="1"/>
          </p:cNvSpPr>
          <p:nvPr/>
        </p:nvSpPr>
        <p:spPr bwMode="auto">
          <a:xfrm>
            <a:off x="152400" y="3808413"/>
            <a:ext cx="8991600" cy="2678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Light" panose="020F0302020204030204" pitchFamily="34" charset="0"/>
              </a:defRPr>
            </a:lvl1pPr>
            <a:lvl2pPr marL="742950" indent="-285750">
              <a:defRPr>
                <a:solidFill>
                  <a:schemeClr val="tx1"/>
                </a:solidFill>
                <a:latin typeface="Calibri Light" panose="020F0302020204030204" pitchFamily="34" charset="0"/>
              </a:defRPr>
            </a:lvl2pPr>
            <a:lvl3pPr marL="1143000" indent="-228600">
              <a:defRPr>
                <a:solidFill>
                  <a:schemeClr val="tx1"/>
                </a:solidFill>
                <a:latin typeface="Calibri Light" panose="020F0302020204030204" pitchFamily="34" charset="0"/>
              </a:defRPr>
            </a:lvl3pPr>
            <a:lvl4pPr marL="1600200" indent="-228600">
              <a:defRPr>
                <a:solidFill>
                  <a:schemeClr val="tx1"/>
                </a:solidFill>
                <a:latin typeface="Calibri Light" panose="020F0302020204030204" pitchFamily="34" charset="0"/>
              </a:defRPr>
            </a:lvl4pPr>
            <a:lvl5pPr marL="2057400" indent="-228600">
              <a:defRPr>
                <a:solidFill>
                  <a:schemeClr val="tx1"/>
                </a:solidFill>
                <a:latin typeface="Calibri Light" panose="020F0302020204030204" pitchFamily="34" charset="0"/>
              </a:defRPr>
            </a:lvl5pPr>
            <a:lvl6pPr marL="2514600" indent="-228600" defTabSz="457200" fontAlgn="base">
              <a:spcBef>
                <a:spcPct val="0"/>
              </a:spcBef>
              <a:spcAft>
                <a:spcPct val="0"/>
              </a:spcAft>
              <a:defRPr>
                <a:solidFill>
                  <a:schemeClr val="tx1"/>
                </a:solidFill>
                <a:latin typeface="Calibri Light" panose="020F0302020204030204" pitchFamily="34" charset="0"/>
              </a:defRPr>
            </a:lvl6pPr>
            <a:lvl7pPr marL="2971800" indent="-228600" defTabSz="457200" fontAlgn="base">
              <a:spcBef>
                <a:spcPct val="0"/>
              </a:spcBef>
              <a:spcAft>
                <a:spcPct val="0"/>
              </a:spcAft>
              <a:defRPr>
                <a:solidFill>
                  <a:schemeClr val="tx1"/>
                </a:solidFill>
                <a:latin typeface="Calibri Light" panose="020F0302020204030204" pitchFamily="34" charset="0"/>
              </a:defRPr>
            </a:lvl7pPr>
            <a:lvl8pPr marL="3429000" indent="-228600" defTabSz="457200" fontAlgn="base">
              <a:spcBef>
                <a:spcPct val="0"/>
              </a:spcBef>
              <a:spcAft>
                <a:spcPct val="0"/>
              </a:spcAft>
              <a:defRPr>
                <a:solidFill>
                  <a:schemeClr val="tx1"/>
                </a:solidFill>
                <a:latin typeface="Calibri Light" panose="020F0302020204030204" pitchFamily="34" charset="0"/>
              </a:defRPr>
            </a:lvl8pPr>
            <a:lvl9pPr marL="3886200" indent="-228600" defTabSz="457200" fontAlgn="base">
              <a:spcBef>
                <a:spcPct val="0"/>
              </a:spcBef>
              <a:spcAft>
                <a:spcPct val="0"/>
              </a:spcAft>
              <a:defRPr>
                <a:solidFill>
                  <a:schemeClr val="tx1"/>
                </a:solidFill>
                <a:latin typeface="Calibri Light" panose="020F0302020204030204" pitchFamily="34" charset="0"/>
              </a:defRPr>
            </a:lvl9pPr>
          </a:lstStyle>
          <a:p>
            <a:pPr eaLnBrk="1" hangingPunct="1"/>
            <a:r>
              <a:rPr lang="en-US" altLang="ru-RU" sz="2800">
                <a:solidFill>
                  <a:srgbClr val="00B050"/>
                </a:solidFill>
                <a:latin typeface="Calibri" panose="020F0502020204030204" pitchFamily="34" charset="0"/>
              </a:rPr>
              <a:t>print("---- Aggregation (agg or aggregate ) ---")</a:t>
            </a:r>
          </a:p>
          <a:p>
            <a:pPr eaLnBrk="1" hangingPunct="1"/>
            <a:r>
              <a:rPr lang="en-US" altLang="ru-RU" sz="2800">
                <a:solidFill>
                  <a:srgbClr val="00B050"/>
                </a:solidFill>
                <a:latin typeface="Calibri" panose="020F0502020204030204" pitchFamily="34" charset="0"/>
              </a:rPr>
              <a:t>print("--Department wise sum of fee--")</a:t>
            </a:r>
          </a:p>
          <a:p>
            <a:pPr eaLnBrk="1" hangingPunct="1"/>
            <a:r>
              <a:rPr lang="en-US" altLang="ru-RU" sz="2800">
                <a:solidFill>
                  <a:srgbClr val="00B050"/>
                </a:solidFill>
                <a:latin typeface="Calibri" panose="020F0502020204030204" pitchFamily="34" charset="0"/>
              </a:rPr>
              <a:t>grouped = df.groupby ('Department')</a:t>
            </a:r>
          </a:p>
          <a:p>
            <a:pPr eaLnBrk="1" hangingPunct="1"/>
            <a:r>
              <a:rPr lang="en-US" altLang="ru-RU" sz="2800">
                <a:solidFill>
                  <a:srgbClr val="00B050"/>
                </a:solidFill>
                <a:latin typeface="Calibri" panose="020F0502020204030204" pitchFamily="34" charset="0"/>
              </a:rPr>
              <a:t>print (grouped['Fee'].agg(np.sum))</a:t>
            </a:r>
          </a:p>
          <a:p>
            <a:pPr eaLnBrk="1" hangingPunct="1"/>
            <a:r>
              <a:rPr lang="en-US" altLang="ru-RU" sz="2800">
                <a:solidFill>
                  <a:srgbClr val="00B050"/>
                </a:solidFill>
                <a:latin typeface="Calibri" panose="020F0502020204030204" pitchFamily="34" charset="0"/>
              </a:rPr>
              <a:t>print("--Department wise Mean--")</a:t>
            </a:r>
          </a:p>
          <a:p>
            <a:pPr eaLnBrk="1" hangingPunct="1"/>
            <a:r>
              <a:rPr lang="en-US" altLang="ru-RU" sz="2800">
                <a:solidFill>
                  <a:srgbClr val="00B050"/>
                </a:solidFill>
                <a:latin typeface="Calibri" panose="020F0502020204030204" pitchFamily="34" charset="0"/>
              </a:rPr>
              <a:t>print (grouped['Fee'].aggregate(np.mean))</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1" descr="Screen Clipping">
            <a:extLst>
              <a:ext uri="{FF2B5EF4-FFF2-40B4-BE49-F238E27FC236}">
                <a16:creationId xmlns:a16="http://schemas.microsoft.com/office/drawing/2014/main" id="{05F5D649-D4C9-469E-8C34-DE7677FD546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04800" y="42863"/>
            <a:ext cx="8610600" cy="6662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
            <a:extLst>
              <a:ext uri="{FF2B5EF4-FFF2-40B4-BE49-F238E27FC236}">
                <a16:creationId xmlns:a16="http://schemas.microsoft.com/office/drawing/2014/main" id="{4B8654F4-F5EB-40C5-9CD4-C192F5B421B0}"/>
              </a:ext>
            </a:extLst>
          </p:cNvPr>
          <p:cNvSpPr>
            <a:spLocks noChangeArrowheads="1"/>
          </p:cNvSpPr>
          <p:nvPr/>
        </p:nvSpPr>
        <p:spPr bwMode="auto">
          <a:xfrm>
            <a:off x="152400" y="0"/>
            <a:ext cx="8839200" cy="655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Light" panose="020F0302020204030204" pitchFamily="34" charset="0"/>
              </a:defRPr>
            </a:lvl1pPr>
            <a:lvl2pPr marL="742950" indent="-285750">
              <a:defRPr>
                <a:solidFill>
                  <a:schemeClr val="tx1"/>
                </a:solidFill>
                <a:latin typeface="Calibri Light" panose="020F0302020204030204" pitchFamily="34" charset="0"/>
              </a:defRPr>
            </a:lvl2pPr>
            <a:lvl3pPr marL="1143000" indent="-228600">
              <a:defRPr>
                <a:solidFill>
                  <a:schemeClr val="tx1"/>
                </a:solidFill>
                <a:latin typeface="Calibri Light" panose="020F0302020204030204" pitchFamily="34" charset="0"/>
              </a:defRPr>
            </a:lvl3pPr>
            <a:lvl4pPr marL="1600200" indent="-228600">
              <a:defRPr>
                <a:solidFill>
                  <a:schemeClr val="tx1"/>
                </a:solidFill>
                <a:latin typeface="Calibri Light" panose="020F0302020204030204" pitchFamily="34" charset="0"/>
              </a:defRPr>
            </a:lvl4pPr>
            <a:lvl5pPr marL="2057400" indent="-228600">
              <a:defRPr>
                <a:solidFill>
                  <a:schemeClr val="tx1"/>
                </a:solidFill>
                <a:latin typeface="Calibri Light" panose="020F0302020204030204" pitchFamily="34" charset="0"/>
              </a:defRPr>
            </a:lvl5pPr>
            <a:lvl6pPr marL="2514600" indent="-228600" defTabSz="457200" fontAlgn="base">
              <a:spcBef>
                <a:spcPct val="0"/>
              </a:spcBef>
              <a:spcAft>
                <a:spcPct val="0"/>
              </a:spcAft>
              <a:defRPr>
                <a:solidFill>
                  <a:schemeClr val="tx1"/>
                </a:solidFill>
                <a:latin typeface="Calibri Light" panose="020F0302020204030204" pitchFamily="34" charset="0"/>
              </a:defRPr>
            </a:lvl6pPr>
            <a:lvl7pPr marL="2971800" indent="-228600" defTabSz="457200" fontAlgn="base">
              <a:spcBef>
                <a:spcPct val="0"/>
              </a:spcBef>
              <a:spcAft>
                <a:spcPct val="0"/>
              </a:spcAft>
              <a:defRPr>
                <a:solidFill>
                  <a:schemeClr val="tx1"/>
                </a:solidFill>
                <a:latin typeface="Calibri Light" panose="020F0302020204030204" pitchFamily="34" charset="0"/>
              </a:defRPr>
            </a:lvl7pPr>
            <a:lvl8pPr marL="3429000" indent="-228600" defTabSz="457200" fontAlgn="base">
              <a:spcBef>
                <a:spcPct val="0"/>
              </a:spcBef>
              <a:spcAft>
                <a:spcPct val="0"/>
              </a:spcAft>
              <a:defRPr>
                <a:solidFill>
                  <a:schemeClr val="tx1"/>
                </a:solidFill>
                <a:latin typeface="Calibri Light" panose="020F0302020204030204" pitchFamily="34" charset="0"/>
              </a:defRPr>
            </a:lvl8pPr>
            <a:lvl9pPr marL="3886200" indent="-228600" defTabSz="457200" fontAlgn="base">
              <a:spcBef>
                <a:spcPct val="0"/>
              </a:spcBef>
              <a:spcAft>
                <a:spcPct val="0"/>
              </a:spcAft>
              <a:defRPr>
                <a:solidFill>
                  <a:schemeClr val="tx1"/>
                </a:solidFill>
                <a:latin typeface="Calibri Light" panose="020F0302020204030204" pitchFamily="34" charset="0"/>
              </a:defRPr>
            </a:lvl9pPr>
          </a:lstStyle>
          <a:p>
            <a:pPr algn="just" eaLnBrk="1" hangingPunct="1"/>
            <a:r>
              <a:rPr lang="en-US" altLang="ru-RU" sz="6600" b="1">
                <a:solidFill>
                  <a:schemeClr val="accent2"/>
                </a:solidFill>
                <a:latin typeface="Calibri" panose="020F0502020204030204" pitchFamily="34" charset="0"/>
              </a:rPr>
              <a:t>Table-wise Function Application</a:t>
            </a:r>
          </a:p>
          <a:p>
            <a:pPr algn="just" eaLnBrk="1" hangingPunct="1"/>
            <a:r>
              <a:rPr lang="en-US" altLang="ru-RU" sz="4800">
                <a:latin typeface="Calibri" panose="020F0502020204030204" pitchFamily="34" charset="0"/>
              </a:rPr>
              <a:t>Custom operations can be performed by passing the function and the appropriate number of parameters as pipe arguments. Thus, operation is performed on the whole DataFrame.</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1">
            <a:extLst>
              <a:ext uri="{FF2B5EF4-FFF2-40B4-BE49-F238E27FC236}">
                <a16:creationId xmlns:a16="http://schemas.microsoft.com/office/drawing/2014/main" id="{9F3CBF9B-D610-4923-9F59-D348AE75671D}"/>
              </a:ext>
            </a:extLst>
          </p:cNvPr>
          <p:cNvSpPr>
            <a:spLocks noChangeArrowheads="1"/>
          </p:cNvSpPr>
          <p:nvPr/>
        </p:nvSpPr>
        <p:spPr bwMode="auto">
          <a:xfrm>
            <a:off x="76200" y="76200"/>
            <a:ext cx="9067800" cy="3786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Light" panose="020F0302020204030204" pitchFamily="34" charset="0"/>
              </a:defRPr>
            </a:lvl1pPr>
            <a:lvl2pPr marL="742950" indent="-285750">
              <a:defRPr>
                <a:solidFill>
                  <a:schemeClr val="tx1"/>
                </a:solidFill>
                <a:latin typeface="Calibri Light" panose="020F0302020204030204" pitchFamily="34" charset="0"/>
              </a:defRPr>
            </a:lvl2pPr>
            <a:lvl3pPr marL="1143000" indent="-228600">
              <a:defRPr>
                <a:solidFill>
                  <a:schemeClr val="tx1"/>
                </a:solidFill>
                <a:latin typeface="Calibri Light" panose="020F0302020204030204" pitchFamily="34" charset="0"/>
              </a:defRPr>
            </a:lvl3pPr>
            <a:lvl4pPr marL="1600200" indent="-228600">
              <a:defRPr>
                <a:solidFill>
                  <a:schemeClr val="tx1"/>
                </a:solidFill>
                <a:latin typeface="Calibri Light" panose="020F0302020204030204" pitchFamily="34" charset="0"/>
              </a:defRPr>
            </a:lvl4pPr>
            <a:lvl5pPr marL="2057400" indent="-228600">
              <a:defRPr>
                <a:solidFill>
                  <a:schemeClr val="tx1"/>
                </a:solidFill>
                <a:latin typeface="Calibri Light" panose="020F0302020204030204" pitchFamily="34" charset="0"/>
              </a:defRPr>
            </a:lvl5pPr>
            <a:lvl6pPr marL="2514600" indent="-228600" defTabSz="457200" fontAlgn="base">
              <a:spcBef>
                <a:spcPct val="0"/>
              </a:spcBef>
              <a:spcAft>
                <a:spcPct val="0"/>
              </a:spcAft>
              <a:defRPr>
                <a:solidFill>
                  <a:schemeClr val="tx1"/>
                </a:solidFill>
                <a:latin typeface="Calibri Light" panose="020F0302020204030204" pitchFamily="34" charset="0"/>
              </a:defRPr>
            </a:lvl6pPr>
            <a:lvl7pPr marL="2971800" indent="-228600" defTabSz="457200" fontAlgn="base">
              <a:spcBef>
                <a:spcPct val="0"/>
              </a:spcBef>
              <a:spcAft>
                <a:spcPct val="0"/>
              </a:spcAft>
              <a:defRPr>
                <a:solidFill>
                  <a:schemeClr val="tx1"/>
                </a:solidFill>
                <a:latin typeface="Calibri Light" panose="020F0302020204030204" pitchFamily="34" charset="0"/>
              </a:defRPr>
            </a:lvl7pPr>
            <a:lvl8pPr marL="3429000" indent="-228600" defTabSz="457200" fontAlgn="base">
              <a:spcBef>
                <a:spcPct val="0"/>
              </a:spcBef>
              <a:spcAft>
                <a:spcPct val="0"/>
              </a:spcAft>
              <a:defRPr>
                <a:solidFill>
                  <a:schemeClr val="tx1"/>
                </a:solidFill>
                <a:latin typeface="Calibri Light" panose="020F0302020204030204" pitchFamily="34" charset="0"/>
              </a:defRPr>
            </a:lvl8pPr>
            <a:lvl9pPr marL="3886200" indent="-228600" defTabSz="457200" fontAlgn="base">
              <a:spcBef>
                <a:spcPct val="0"/>
              </a:spcBef>
              <a:spcAft>
                <a:spcPct val="0"/>
              </a:spcAft>
              <a:defRPr>
                <a:solidFill>
                  <a:schemeClr val="tx1"/>
                </a:solidFill>
                <a:latin typeface="Calibri Light" panose="020F0302020204030204" pitchFamily="34" charset="0"/>
              </a:defRPr>
            </a:lvl9pPr>
          </a:lstStyle>
          <a:p>
            <a:pPr eaLnBrk="1" hangingPunct="1"/>
            <a:r>
              <a:rPr lang="en-US" altLang="ru-RU" sz="4000" b="1">
                <a:latin typeface="Calibri" panose="020F0502020204030204" pitchFamily="34" charset="0"/>
              </a:rPr>
              <a:t>To find size of group</a:t>
            </a:r>
            <a:endParaRPr lang="en-US" altLang="ru-RU" sz="4000">
              <a:latin typeface="Calibri" panose="020F0502020204030204" pitchFamily="34" charset="0"/>
            </a:endParaRPr>
          </a:p>
          <a:p>
            <a:pPr eaLnBrk="1" hangingPunct="1"/>
            <a:r>
              <a:rPr lang="en-US" altLang="ru-RU" sz="4000">
                <a:latin typeface="Calibri" panose="020F0502020204030204" pitchFamily="34" charset="0"/>
              </a:rPr>
              <a:t>grouped = df.groupby ('Department')</a:t>
            </a:r>
          </a:p>
          <a:p>
            <a:pPr eaLnBrk="1" hangingPunct="1"/>
            <a:r>
              <a:rPr lang="en-US" altLang="ru-RU" sz="4000">
                <a:latin typeface="Calibri" panose="020F0502020204030204" pitchFamily="34" charset="0"/>
              </a:rPr>
              <a:t>print (grouped.aggregate(np.size))</a:t>
            </a:r>
          </a:p>
          <a:p>
            <a:pPr eaLnBrk="1" hangingPunct="1"/>
            <a:r>
              <a:rPr lang="en-US" altLang="ru-RU" sz="4000">
                <a:latin typeface="Calibri" panose="020F0502020204030204" pitchFamily="34" charset="0"/>
              </a:rPr>
              <a:t>OR</a:t>
            </a:r>
          </a:p>
          <a:p>
            <a:pPr eaLnBrk="1" hangingPunct="1"/>
            <a:r>
              <a:rPr lang="en-US" altLang="ru-RU" sz="4000">
                <a:latin typeface="Calibri" panose="020F0502020204030204" pitchFamily="34" charset="0"/>
              </a:rPr>
              <a:t>print (grouped.agg(np.size))</a:t>
            </a:r>
          </a:p>
          <a:p>
            <a:pPr eaLnBrk="1" hangingPunct="1"/>
            <a:r>
              <a:rPr lang="en-US" altLang="ru-RU" sz="4000" b="1">
                <a:latin typeface="Calibri" panose="020F0502020204030204" pitchFamily="34" charset="0"/>
              </a:rPr>
              <a:t>Output</a:t>
            </a:r>
            <a:endParaRPr lang="en-US" altLang="ru-RU" sz="4000">
              <a:latin typeface="Calibri" panose="020F0502020204030204" pitchFamily="34" charset="0"/>
            </a:endParaRPr>
          </a:p>
        </p:txBody>
      </p:sp>
      <p:pic>
        <p:nvPicPr>
          <p:cNvPr id="34819" name="Picture 3" descr="Screen Clipping">
            <a:extLst>
              <a:ext uri="{FF2B5EF4-FFF2-40B4-BE49-F238E27FC236}">
                <a16:creationId xmlns:a16="http://schemas.microsoft.com/office/drawing/2014/main" id="{F35916B1-DE5D-4DB4-80F7-041CF0B1981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27225" y="3846513"/>
            <a:ext cx="6359525" cy="2859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6AA802DE-9AED-46BF-BDF5-963BD2DC201D}"/>
              </a:ext>
            </a:extLst>
          </p:cNvPr>
          <p:cNvSpPr>
            <a:spLocks noChangeArrowheads="1"/>
          </p:cNvSpPr>
          <p:nvPr/>
        </p:nvSpPr>
        <p:spPr bwMode="auto">
          <a:xfrm>
            <a:off x="0" y="7938"/>
            <a:ext cx="9144000" cy="310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Light" panose="020F0302020204030204" pitchFamily="34" charset="0"/>
              </a:defRPr>
            </a:lvl1pPr>
            <a:lvl2pPr marL="742950" indent="-285750">
              <a:defRPr>
                <a:solidFill>
                  <a:schemeClr val="tx1"/>
                </a:solidFill>
                <a:latin typeface="Calibri Light" panose="020F0302020204030204" pitchFamily="34" charset="0"/>
              </a:defRPr>
            </a:lvl2pPr>
            <a:lvl3pPr marL="1143000" indent="-228600">
              <a:defRPr>
                <a:solidFill>
                  <a:schemeClr val="tx1"/>
                </a:solidFill>
                <a:latin typeface="Calibri Light" panose="020F0302020204030204" pitchFamily="34" charset="0"/>
              </a:defRPr>
            </a:lvl3pPr>
            <a:lvl4pPr marL="1600200" indent="-228600">
              <a:defRPr>
                <a:solidFill>
                  <a:schemeClr val="tx1"/>
                </a:solidFill>
                <a:latin typeface="Calibri Light" panose="020F0302020204030204" pitchFamily="34" charset="0"/>
              </a:defRPr>
            </a:lvl4pPr>
            <a:lvl5pPr marL="2057400" indent="-228600">
              <a:defRPr>
                <a:solidFill>
                  <a:schemeClr val="tx1"/>
                </a:solidFill>
                <a:latin typeface="Calibri Light" panose="020F0302020204030204" pitchFamily="34" charset="0"/>
              </a:defRPr>
            </a:lvl5pPr>
            <a:lvl6pPr marL="2514600" indent="-228600" defTabSz="457200" fontAlgn="base">
              <a:spcBef>
                <a:spcPct val="0"/>
              </a:spcBef>
              <a:spcAft>
                <a:spcPct val="0"/>
              </a:spcAft>
              <a:defRPr>
                <a:solidFill>
                  <a:schemeClr val="tx1"/>
                </a:solidFill>
                <a:latin typeface="Calibri Light" panose="020F0302020204030204" pitchFamily="34" charset="0"/>
              </a:defRPr>
            </a:lvl6pPr>
            <a:lvl7pPr marL="2971800" indent="-228600" defTabSz="457200" fontAlgn="base">
              <a:spcBef>
                <a:spcPct val="0"/>
              </a:spcBef>
              <a:spcAft>
                <a:spcPct val="0"/>
              </a:spcAft>
              <a:defRPr>
                <a:solidFill>
                  <a:schemeClr val="tx1"/>
                </a:solidFill>
                <a:latin typeface="Calibri Light" panose="020F0302020204030204" pitchFamily="34" charset="0"/>
              </a:defRPr>
            </a:lvl7pPr>
            <a:lvl8pPr marL="3429000" indent="-228600" defTabSz="457200" fontAlgn="base">
              <a:spcBef>
                <a:spcPct val="0"/>
              </a:spcBef>
              <a:spcAft>
                <a:spcPct val="0"/>
              </a:spcAft>
              <a:defRPr>
                <a:solidFill>
                  <a:schemeClr val="tx1"/>
                </a:solidFill>
                <a:latin typeface="Calibri Light" panose="020F0302020204030204" pitchFamily="34" charset="0"/>
              </a:defRPr>
            </a:lvl8pPr>
            <a:lvl9pPr marL="3886200" indent="-228600" defTabSz="457200" fontAlgn="base">
              <a:spcBef>
                <a:spcPct val="0"/>
              </a:spcBef>
              <a:spcAft>
                <a:spcPct val="0"/>
              </a:spcAft>
              <a:defRPr>
                <a:solidFill>
                  <a:schemeClr val="tx1"/>
                </a:solidFill>
                <a:latin typeface="Calibri Light" panose="020F0302020204030204" pitchFamily="34" charset="0"/>
              </a:defRPr>
            </a:lvl9pPr>
          </a:lstStyle>
          <a:p>
            <a:pPr eaLnBrk="1" hangingPunct="1"/>
            <a:r>
              <a:rPr lang="en-US" altLang="ru-RU" sz="4400" b="1">
                <a:solidFill>
                  <a:srgbClr val="00B050"/>
                </a:solidFill>
                <a:latin typeface="Calibri" panose="020F0502020204030204" pitchFamily="34" charset="0"/>
              </a:rPr>
              <a:t>Applying Multiple Aggregation Functions </a:t>
            </a:r>
          </a:p>
          <a:p>
            <a:pPr algn="just" eaLnBrk="1" hangingPunct="1"/>
            <a:r>
              <a:rPr lang="en-US" altLang="ru-RU" sz="3600" b="1">
                <a:latin typeface="Calibri" panose="020F0502020204030204" pitchFamily="34" charset="0"/>
              </a:rPr>
              <a:t>grouped Series, you can also pass a list or dict of functions to do aggregation with, and generate DataFrame as output –</a:t>
            </a:r>
          </a:p>
        </p:txBody>
      </p:sp>
      <p:sp>
        <p:nvSpPr>
          <p:cNvPr id="35843" name="Rectangle 4">
            <a:extLst>
              <a:ext uri="{FF2B5EF4-FFF2-40B4-BE49-F238E27FC236}">
                <a16:creationId xmlns:a16="http://schemas.microsoft.com/office/drawing/2014/main" id="{6CBF3B4F-0CE6-4EA5-A8FA-30A3A202E4C0}"/>
              </a:ext>
            </a:extLst>
          </p:cNvPr>
          <p:cNvSpPr>
            <a:spLocks noChangeArrowheads="1"/>
          </p:cNvSpPr>
          <p:nvPr/>
        </p:nvSpPr>
        <p:spPr bwMode="auto">
          <a:xfrm>
            <a:off x="152400" y="3482975"/>
            <a:ext cx="89916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Light" panose="020F0302020204030204" pitchFamily="34" charset="0"/>
              </a:defRPr>
            </a:lvl1pPr>
            <a:lvl2pPr marL="742950" indent="-285750">
              <a:defRPr>
                <a:solidFill>
                  <a:schemeClr val="tx1"/>
                </a:solidFill>
                <a:latin typeface="Calibri Light" panose="020F0302020204030204" pitchFamily="34" charset="0"/>
              </a:defRPr>
            </a:lvl2pPr>
            <a:lvl3pPr marL="1143000" indent="-228600">
              <a:defRPr>
                <a:solidFill>
                  <a:schemeClr val="tx1"/>
                </a:solidFill>
                <a:latin typeface="Calibri Light" panose="020F0302020204030204" pitchFamily="34" charset="0"/>
              </a:defRPr>
            </a:lvl3pPr>
            <a:lvl4pPr marL="1600200" indent="-228600">
              <a:defRPr>
                <a:solidFill>
                  <a:schemeClr val="tx1"/>
                </a:solidFill>
                <a:latin typeface="Calibri Light" panose="020F0302020204030204" pitchFamily="34" charset="0"/>
              </a:defRPr>
            </a:lvl4pPr>
            <a:lvl5pPr marL="2057400" indent="-228600">
              <a:defRPr>
                <a:solidFill>
                  <a:schemeClr val="tx1"/>
                </a:solidFill>
                <a:latin typeface="Calibri Light" panose="020F0302020204030204" pitchFamily="34" charset="0"/>
              </a:defRPr>
            </a:lvl5pPr>
            <a:lvl6pPr marL="2514600" indent="-228600" defTabSz="457200" fontAlgn="base">
              <a:spcBef>
                <a:spcPct val="0"/>
              </a:spcBef>
              <a:spcAft>
                <a:spcPct val="0"/>
              </a:spcAft>
              <a:defRPr>
                <a:solidFill>
                  <a:schemeClr val="tx1"/>
                </a:solidFill>
                <a:latin typeface="Calibri Light" panose="020F0302020204030204" pitchFamily="34" charset="0"/>
              </a:defRPr>
            </a:lvl6pPr>
            <a:lvl7pPr marL="2971800" indent="-228600" defTabSz="457200" fontAlgn="base">
              <a:spcBef>
                <a:spcPct val="0"/>
              </a:spcBef>
              <a:spcAft>
                <a:spcPct val="0"/>
              </a:spcAft>
              <a:defRPr>
                <a:solidFill>
                  <a:schemeClr val="tx1"/>
                </a:solidFill>
                <a:latin typeface="Calibri Light" panose="020F0302020204030204" pitchFamily="34" charset="0"/>
              </a:defRPr>
            </a:lvl7pPr>
            <a:lvl8pPr marL="3429000" indent="-228600" defTabSz="457200" fontAlgn="base">
              <a:spcBef>
                <a:spcPct val="0"/>
              </a:spcBef>
              <a:spcAft>
                <a:spcPct val="0"/>
              </a:spcAft>
              <a:defRPr>
                <a:solidFill>
                  <a:schemeClr val="tx1"/>
                </a:solidFill>
                <a:latin typeface="Calibri Light" panose="020F0302020204030204" pitchFamily="34" charset="0"/>
              </a:defRPr>
            </a:lvl8pPr>
            <a:lvl9pPr marL="3886200" indent="-228600" defTabSz="457200" fontAlgn="base">
              <a:spcBef>
                <a:spcPct val="0"/>
              </a:spcBef>
              <a:spcAft>
                <a:spcPct val="0"/>
              </a:spcAft>
              <a:defRPr>
                <a:solidFill>
                  <a:schemeClr val="tx1"/>
                </a:solidFill>
                <a:latin typeface="Calibri Light" panose="020F0302020204030204" pitchFamily="34" charset="0"/>
              </a:defRPr>
            </a:lvl9pPr>
          </a:lstStyle>
          <a:p>
            <a:pPr eaLnBrk="1" hangingPunct="1"/>
            <a:r>
              <a:rPr lang="en-US" altLang="ru-RU" sz="3200" b="1">
                <a:solidFill>
                  <a:srgbClr val="00B050"/>
                </a:solidFill>
                <a:latin typeface="Calibri" panose="020F0502020204030204" pitchFamily="34" charset="0"/>
              </a:rPr>
              <a:t>print("-Multiple Aggregation Functions-")</a:t>
            </a:r>
          </a:p>
          <a:p>
            <a:pPr eaLnBrk="1" hangingPunct="1"/>
            <a:r>
              <a:rPr lang="en-US" altLang="ru-RU" sz="3200" b="1">
                <a:solidFill>
                  <a:srgbClr val="00B050"/>
                </a:solidFill>
                <a:latin typeface="Calibri" panose="020F0502020204030204" pitchFamily="34" charset="0"/>
              </a:rPr>
              <a:t>grouped = df.groupby ('Department')</a:t>
            </a:r>
          </a:p>
          <a:p>
            <a:pPr eaLnBrk="1" hangingPunct="1"/>
            <a:r>
              <a:rPr lang="en-US" altLang="ru-RU" sz="3200" b="1">
                <a:solidFill>
                  <a:srgbClr val="00B050"/>
                </a:solidFill>
                <a:latin typeface="Calibri" panose="020F0502020204030204" pitchFamily="34" charset="0"/>
              </a:rPr>
              <a:t>print (grouped['Fee'].agg([np.sum,np.max,np.min]))</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6" name="Picture 1" descr="Screen Clipping">
            <a:extLst>
              <a:ext uri="{FF2B5EF4-FFF2-40B4-BE49-F238E27FC236}">
                <a16:creationId xmlns:a16="http://schemas.microsoft.com/office/drawing/2014/main" id="{DE860718-F8B2-46D0-A539-13ADC5B829E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2400" y="762000"/>
            <a:ext cx="8794750" cy="434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1">
            <a:extLst>
              <a:ext uri="{FF2B5EF4-FFF2-40B4-BE49-F238E27FC236}">
                <a16:creationId xmlns:a16="http://schemas.microsoft.com/office/drawing/2014/main" id="{05180CFD-9CC9-45FE-8FE9-3EA91A177732}"/>
              </a:ext>
            </a:extLst>
          </p:cNvPr>
          <p:cNvSpPr>
            <a:spLocks noChangeArrowheads="1"/>
          </p:cNvSpPr>
          <p:nvPr/>
        </p:nvSpPr>
        <p:spPr bwMode="auto">
          <a:xfrm>
            <a:off x="76200" y="152400"/>
            <a:ext cx="8839200" cy="470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Light" panose="020F0302020204030204" pitchFamily="34" charset="0"/>
              </a:defRPr>
            </a:lvl1pPr>
            <a:lvl2pPr marL="742950" indent="-285750">
              <a:defRPr>
                <a:solidFill>
                  <a:schemeClr val="tx1"/>
                </a:solidFill>
                <a:latin typeface="Calibri Light" panose="020F0302020204030204" pitchFamily="34" charset="0"/>
              </a:defRPr>
            </a:lvl2pPr>
            <a:lvl3pPr marL="1143000" indent="-228600">
              <a:defRPr>
                <a:solidFill>
                  <a:schemeClr val="tx1"/>
                </a:solidFill>
                <a:latin typeface="Calibri Light" panose="020F0302020204030204" pitchFamily="34" charset="0"/>
              </a:defRPr>
            </a:lvl3pPr>
            <a:lvl4pPr marL="1600200" indent="-228600">
              <a:defRPr>
                <a:solidFill>
                  <a:schemeClr val="tx1"/>
                </a:solidFill>
                <a:latin typeface="Calibri Light" panose="020F0302020204030204" pitchFamily="34" charset="0"/>
              </a:defRPr>
            </a:lvl4pPr>
            <a:lvl5pPr marL="2057400" indent="-228600">
              <a:defRPr>
                <a:solidFill>
                  <a:schemeClr val="tx1"/>
                </a:solidFill>
                <a:latin typeface="Calibri Light" panose="020F0302020204030204" pitchFamily="34" charset="0"/>
              </a:defRPr>
            </a:lvl5pPr>
            <a:lvl6pPr marL="2514600" indent="-228600" defTabSz="457200" fontAlgn="base">
              <a:spcBef>
                <a:spcPct val="0"/>
              </a:spcBef>
              <a:spcAft>
                <a:spcPct val="0"/>
              </a:spcAft>
              <a:defRPr>
                <a:solidFill>
                  <a:schemeClr val="tx1"/>
                </a:solidFill>
                <a:latin typeface="Calibri Light" panose="020F0302020204030204" pitchFamily="34" charset="0"/>
              </a:defRPr>
            </a:lvl6pPr>
            <a:lvl7pPr marL="2971800" indent="-228600" defTabSz="457200" fontAlgn="base">
              <a:spcBef>
                <a:spcPct val="0"/>
              </a:spcBef>
              <a:spcAft>
                <a:spcPct val="0"/>
              </a:spcAft>
              <a:defRPr>
                <a:solidFill>
                  <a:schemeClr val="tx1"/>
                </a:solidFill>
                <a:latin typeface="Calibri Light" panose="020F0302020204030204" pitchFamily="34" charset="0"/>
              </a:defRPr>
            </a:lvl7pPr>
            <a:lvl8pPr marL="3429000" indent="-228600" defTabSz="457200" fontAlgn="base">
              <a:spcBef>
                <a:spcPct val="0"/>
              </a:spcBef>
              <a:spcAft>
                <a:spcPct val="0"/>
              </a:spcAft>
              <a:defRPr>
                <a:solidFill>
                  <a:schemeClr val="tx1"/>
                </a:solidFill>
                <a:latin typeface="Calibri Light" panose="020F0302020204030204" pitchFamily="34" charset="0"/>
              </a:defRPr>
            </a:lvl8pPr>
            <a:lvl9pPr marL="3886200" indent="-228600" defTabSz="457200" fontAlgn="base">
              <a:spcBef>
                <a:spcPct val="0"/>
              </a:spcBef>
              <a:spcAft>
                <a:spcPct val="0"/>
              </a:spcAft>
              <a:defRPr>
                <a:solidFill>
                  <a:schemeClr val="tx1"/>
                </a:solidFill>
                <a:latin typeface="Calibri Light" panose="020F0302020204030204" pitchFamily="34" charset="0"/>
              </a:defRPr>
            </a:lvl9pPr>
          </a:lstStyle>
          <a:p>
            <a:pPr eaLnBrk="1" hangingPunct="1"/>
            <a:r>
              <a:rPr lang="en-US" altLang="ru-RU" sz="4800" b="1" u="sng">
                <a:latin typeface="Calibri" panose="020F0502020204030204" pitchFamily="34" charset="0"/>
              </a:rPr>
              <a:t>Transform</a:t>
            </a:r>
            <a:endParaRPr lang="en-US" altLang="ru-RU" sz="4800" b="1">
              <a:latin typeface="Calibri" panose="020F0502020204030204" pitchFamily="34" charset="0"/>
            </a:endParaRPr>
          </a:p>
          <a:p>
            <a:pPr algn="just" eaLnBrk="1" hangingPunct="1"/>
            <a:r>
              <a:rPr lang="en-US" altLang="ru-RU" sz="2800" b="1">
                <a:latin typeface="Verdana" panose="020B0604030504040204" pitchFamily="34" charset="0"/>
                <a:ea typeface="Verdana" panose="020B0604030504040204" pitchFamily="34" charset="0"/>
                <a:cs typeface="Verdana" panose="020B0604030504040204" pitchFamily="34" charset="0"/>
              </a:rPr>
              <a:t>T</a:t>
            </a:r>
            <a:r>
              <a:rPr lang="en-US" altLang="ru-RU" sz="3600">
                <a:latin typeface="Verdana" panose="020B0604030504040204" pitchFamily="34" charset="0"/>
                <a:ea typeface="Verdana" panose="020B0604030504040204" pitchFamily="34" charset="0"/>
                <a:cs typeface="Verdana" panose="020B0604030504040204" pitchFamily="34" charset="0"/>
              </a:rPr>
              <a:t>ransform is an operation used in conjunction with groupby (which is one of the most useful operations in pandas). We retain the same number of items as the original data set. That is the unique feature of using transform.</a:t>
            </a:r>
          </a:p>
        </p:txBody>
      </p:sp>
      <p:sp>
        <p:nvSpPr>
          <p:cNvPr id="37891" name="Rectangle 2">
            <a:extLst>
              <a:ext uri="{FF2B5EF4-FFF2-40B4-BE49-F238E27FC236}">
                <a16:creationId xmlns:a16="http://schemas.microsoft.com/office/drawing/2014/main" id="{4C6373B7-1C8E-4ABB-AD0F-6CB68BEE3A82}"/>
              </a:ext>
            </a:extLst>
          </p:cNvPr>
          <p:cNvSpPr>
            <a:spLocks noChangeArrowheads="1"/>
          </p:cNvSpPr>
          <p:nvPr/>
        </p:nvSpPr>
        <p:spPr bwMode="auto">
          <a:xfrm>
            <a:off x="228600" y="4754563"/>
            <a:ext cx="8686800" cy="157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Light" panose="020F0302020204030204" pitchFamily="34" charset="0"/>
              </a:defRPr>
            </a:lvl1pPr>
            <a:lvl2pPr marL="742950" indent="-285750">
              <a:defRPr>
                <a:solidFill>
                  <a:schemeClr val="tx1"/>
                </a:solidFill>
                <a:latin typeface="Calibri Light" panose="020F0302020204030204" pitchFamily="34" charset="0"/>
              </a:defRPr>
            </a:lvl2pPr>
            <a:lvl3pPr marL="1143000" indent="-228600">
              <a:defRPr>
                <a:solidFill>
                  <a:schemeClr val="tx1"/>
                </a:solidFill>
                <a:latin typeface="Calibri Light" panose="020F0302020204030204" pitchFamily="34" charset="0"/>
              </a:defRPr>
            </a:lvl3pPr>
            <a:lvl4pPr marL="1600200" indent="-228600">
              <a:defRPr>
                <a:solidFill>
                  <a:schemeClr val="tx1"/>
                </a:solidFill>
                <a:latin typeface="Calibri Light" panose="020F0302020204030204" pitchFamily="34" charset="0"/>
              </a:defRPr>
            </a:lvl4pPr>
            <a:lvl5pPr marL="2057400" indent="-228600">
              <a:defRPr>
                <a:solidFill>
                  <a:schemeClr val="tx1"/>
                </a:solidFill>
                <a:latin typeface="Calibri Light" panose="020F0302020204030204" pitchFamily="34" charset="0"/>
              </a:defRPr>
            </a:lvl5pPr>
            <a:lvl6pPr marL="2514600" indent="-228600" defTabSz="457200" fontAlgn="base">
              <a:spcBef>
                <a:spcPct val="0"/>
              </a:spcBef>
              <a:spcAft>
                <a:spcPct val="0"/>
              </a:spcAft>
              <a:defRPr>
                <a:solidFill>
                  <a:schemeClr val="tx1"/>
                </a:solidFill>
                <a:latin typeface="Calibri Light" panose="020F0302020204030204" pitchFamily="34" charset="0"/>
              </a:defRPr>
            </a:lvl6pPr>
            <a:lvl7pPr marL="2971800" indent="-228600" defTabSz="457200" fontAlgn="base">
              <a:spcBef>
                <a:spcPct val="0"/>
              </a:spcBef>
              <a:spcAft>
                <a:spcPct val="0"/>
              </a:spcAft>
              <a:defRPr>
                <a:solidFill>
                  <a:schemeClr val="tx1"/>
                </a:solidFill>
                <a:latin typeface="Calibri Light" panose="020F0302020204030204" pitchFamily="34" charset="0"/>
              </a:defRPr>
            </a:lvl7pPr>
            <a:lvl8pPr marL="3429000" indent="-228600" defTabSz="457200" fontAlgn="base">
              <a:spcBef>
                <a:spcPct val="0"/>
              </a:spcBef>
              <a:spcAft>
                <a:spcPct val="0"/>
              </a:spcAft>
              <a:defRPr>
                <a:solidFill>
                  <a:schemeClr val="tx1"/>
                </a:solidFill>
                <a:latin typeface="Calibri Light" panose="020F0302020204030204" pitchFamily="34" charset="0"/>
              </a:defRPr>
            </a:lvl8pPr>
            <a:lvl9pPr marL="3886200" indent="-228600" defTabSz="457200" fontAlgn="base">
              <a:spcBef>
                <a:spcPct val="0"/>
              </a:spcBef>
              <a:spcAft>
                <a:spcPct val="0"/>
              </a:spcAft>
              <a:defRPr>
                <a:solidFill>
                  <a:schemeClr val="tx1"/>
                </a:solidFill>
                <a:latin typeface="Calibri Light" panose="020F0302020204030204" pitchFamily="34" charset="0"/>
              </a:defRPr>
            </a:lvl9pPr>
          </a:lstStyle>
          <a:p>
            <a:pPr eaLnBrk="1" hangingPunct="1"/>
            <a:r>
              <a:rPr lang="en-US" altLang="ru-RU" sz="2400" b="1">
                <a:solidFill>
                  <a:srgbClr val="00B050"/>
                </a:solidFill>
                <a:latin typeface="Calibri" panose="020F0502020204030204" pitchFamily="34" charset="0"/>
              </a:rPr>
              <a:t>print("-Transform-")</a:t>
            </a:r>
          </a:p>
          <a:p>
            <a:pPr eaLnBrk="1" hangingPunct="1"/>
            <a:endParaRPr lang="en-US" altLang="ru-RU" sz="2400" b="1">
              <a:solidFill>
                <a:srgbClr val="00B050"/>
              </a:solidFill>
              <a:latin typeface="Calibri" panose="020F0502020204030204" pitchFamily="34" charset="0"/>
            </a:endParaRPr>
          </a:p>
          <a:p>
            <a:pPr eaLnBrk="1" hangingPunct="1"/>
            <a:r>
              <a:rPr lang="en-US" altLang="ru-RU" sz="2400" b="1">
                <a:solidFill>
                  <a:srgbClr val="00B050"/>
                </a:solidFill>
                <a:latin typeface="Calibri" panose="020F0502020204030204" pitchFamily="34" charset="0"/>
              </a:rPr>
              <a:t>df["Total Fee"] = df.groupby('Department')["Fee"].transform('sum')</a:t>
            </a:r>
          </a:p>
          <a:p>
            <a:pPr eaLnBrk="1" hangingPunct="1"/>
            <a:r>
              <a:rPr lang="en-US" altLang="ru-RU" sz="2400" b="1">
                <a:solidFill>
                  <a:srgbClr val="00B050"/>
                </a:solidFill>
                <a:latin typeface="Calibri" panose="020F0502020204030204" pitchFamily="34" charset="0"/>
              </a:rPr>
              <a:t>print(df)</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4" name="Picture 1" descr="Screen Clipping">
            <a:extLst>
              <a:ext uri="{FF2B5EF4-FFF2-40B4-BE49-F238E27FC236}">
                <a16:creationId xmlns:a16="http://schemas.microsoft.com/office/drawing/2014/main" id="{ABEB8678-1434-4587-B1CD-0DB2E54C897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36525" y="914400"/>
            <a:ext cx="8778875" cy="4046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1">
            <a:extLst>
              <a:ext uri="{FF2B5EF4-FFF2-40B4-BE49-F238E27FC236}">
                <a16:creationId xmlns:a16="http://schemas.microsoft.com/office/drawing/2014/main" id="{B38D2F78-4112-4C64-B71A-65614D0E27CE}"/>
              </a:ext>
            </a:extLst>
          </p:cNvPr>
          <p:cNvSpPr>
            <a:spLocks noChangeArrowheads="1"/>
          </p:cNvSpPr>
          <p:nvPr/>
        </p:nvSpPr>
        <p:spPr bwMode="auto">
          <a:xfrm>
            <a:off x="228600" y="609600"/>
            <a:ext cx="8686800" cy="590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Light" panose="020F0302020204030204" pitchFamily="34" charset="0"/>
              </a:defRPr>
            </a:lvl1pPr>
            <a:lvl2pPr marL="742950" indent="-285750">
              <a:defRPr>
                <a:solidFill>
                  <a:schemeClr val="tx1"/>
                </a:solidFill>
                <a:latin typeface="Calibri Light" panose="020F0302020204030204" pitchFamily="34" charset="0"/>
              </a:defRPr>
            </a:lvl2pPr>
            <a:lvl3pPr marL="1143000" indent="-228600">
              <a:defRPr>
                <a:solidFill>
                  <a:schemeClr val="tx1"/>
                </a:solidFill>
                <a:latin typeface="Calibri Light" panose="020F0302020204030204" pitchFamily="34" charset="0"/>
              </a:defRPr>
            </a:lvl3pPr>
            <a:lvl4pPr marL="1600200" indent="-228600">
              <a:defRPr>
                <a:solidFill>
                  <a:schemeClr val="tx1"/>
                </a:solidFill>
                <a:latin typeface="Calibri Light" panose="020F0302020204030204" pitchFamily="34" charset="0"/>
              </a:defRPr>
            </a:lvl4pPr>
            <a:lvl5pPr marL="2057400" indent="-228600">
              <a:defRPr>
                <a:solidFill>
                  <a:schemeClr val="tx1"/>
                </a:solidFill>
                <a:latin typeface="Calibri Light" panose="020F0302020204030204" pitchFamily="34" charset="0"/>
              </a:defRPr>
            </a:lvl5pPr>
            <a:lvl6pPr marL="2514600" indent="-228600" defTabSz="457200" fontAlgn="base">
              <a:spcBef>
                <a:spcPct val="0"/>
              </a:spcBef>
              <a:spcAft>
                <a:spcPct val="0"/>
              </a:spcAft>
              <a:defRPr>
                <a:solidFill>
                  <a:schemeClr val="tx1"/>
                </a:solidFill>
                <a:latin typeface="Calibri Light" panose="020F0302020204030204" pitchFamily="34" charset="0"/>
              </a:defRPr>
            </a:lvl6pPr>
            <a:lvl7pPr marL="2971800" indent="-228600" defTabSz="457200" fontAlgn="base">
              <a:spcBef>
                <a:spcPct val="0"/>
              </a:spcBef>
              <a:spcAft>
                <a:spcPct val="0"/>
              </a:spcAft>
              <a:defRPr>
                <a:solidFill>
                  <a:schemeClr val="tx1"/>
                </a:solidFill>
                <a:latin typeface="Calibri Light" panose="020F0302020204030204" pitchFamily="34" charset="0"/>
              </a:defRPr>
            </a:lvl7pPr>
            <a:lvl8pPr marL="3429000" indent="-228600" defTabSz="457200" fontAlgn="base">
              <a:spcBef>
                <a:spcPct val="0"/>
              </a:spcBef>
              <a:spcAft>
                <a:spcPct val="0"/>
              </a:spcAft>
              <a:defRPr>
                <a:solidFill>
                  <a:schemeClr val="tx1"/>
                </a:solidFill>
                <a:latin typeface="Calibri Light" panose="020F0302020204030204" pitchFamily="34" charset="0"/>
              </a:defRPr>
            </a:lvl8pPr>
            <a:lvl9pPr marL="3886200" indent="-228600" defTabSz="457200" fontAlgn="base">
              <a:spcBef>
                <a:spcPct val="0"/>
              </a:spcBef>
              <a:spcAft>
                <a:spcPct val="0"/>
              </a:spcAft>
              <a:defRPr>
                <a:solidFill>
                  <a:schemeClr val="tx1"/>
                </a:solidFill>
                <a:latin typeface="Calibri Light" panose="020F0302020204030204" pitchFamily="34" charset="0"/>
              </a:defRPr>
            </a:lvl9pPr>
          </a:lstStyle>
          <a:p>
            <a:pPr algn="just" eaLnBrk="1" hangingPunct="1"/>
            <a:r>
              <a:rPr lang="en-US" altLang="ru-RU" sz="5400">
                <a:solidFill>
                  <a:srgbClr val="7030A0"/>
                </a:solidFill>
                <a:latin typeface="Calibri" panose="020F0502020204030204" pitchFamily="34" charset="0"/>
              </a:rPr>
              <a:t>Pandas</a:t>
            </a:r>
            <a:r>
              <a:rPr lang="en-US" altLang="ru-RU" sz="5400" b="1">
                <a:solidFill>
                  <a:srgbClr val="7030A0"/>
                </a:solidFill>
                <a:latin typeface="Calibri" panose="020F0502020204030204" pitchFamily="34" charset="0"/>
              </a:rPr>
              <a:t> Series.transform()</a:t>
            </a:r>
            <a:r>
              <a:rPr lang="en-US" altLang="ru-RU" sz="5400">
                <a:solidFill>
                  <a:srgbClr val="7030A0"/>
                </a:solidFill>
                <a:latin typeface="Calibri" panose="020F0502020204030204" pitchFamily="34" charset="0"/>
              </a:rPr>
              <a:t>       function Call function (the passed function) on self producing a Series with transformed values and that has the same axis length as self.</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1">
            <a:extLst>
              <a:ext uri="{FF2B5EF4-FFF2-40B4-BE49-F238E27FC236}">
                <a16:creationId xmlns:a16="http://schemas.microsoft.com/office/drawing/2014/main" id="{8E6D6736-41BB-42A5-9CD0-972EA6D1F1E1}"/>
              </a:ext>
            </a:extLst>
          </p:cNvPr>
          <p:cNvSpPr>
            <a:spLocks noChangeArrowheads="1"/>
          </p:cNvSpPr>
          <p:nvPr/>
        </p:nvSpPr>
        <p:spPr bwMode="auto">
          <a:xfrm>
            <a:off x="76200" y="152400"/>
            <a:ext cx="90678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Light" panose="020F0302020204030204" pitchFamily="34" charset="0"/>
              </a:defRPr>
            </a:lvl1pPr>
            <a:lvl2pPr marL="742950" indent="-285750">
              <a:defRPr>
                <a:solidFill>
                  <a:schemeClr val="tx1"/>
                </a:solidFill>
                <a:latin typeface="Calibri Light" panose="020F0302020204030204" pitchFamily="34" charset="0"/>
              </a:defRPr>
            </a:lvl2pPr>
            <a:lvl3pPr marL="1143000" indent="-228600">
              <a:defRPr>
                <a:solidFill>
                  <a:schemeClr val="tx1"/>
                </a:solidFill>
                <a:latin typeface="Calibri Light" panose="020F0302020204030204" pitchFamily="34" charset="0"/>
              </a:defRPr>
            </a:lvl3pPr>
            <a:lvl4pPr marL="1600200" indent="-228600">
              <a:defRPr>
                <a:solidFill>
                  <a:schemeClr val="tx1"/>
                </a:solidFill>
                <a:latin typeface="Calibri Light" panose="020F0302020204030204" pitchFamily="34" charset="0"/>
              </a:defRPr>
            </a:lvl4pPr>
            <a:lvl5pPr marL="2057400" indent="-228600">
              <a:defRPr>
                <a:solidFill>
                  <a:schemeClr val="tx1"/>
                </a:solidFill>
                <a:latin typeface="Calibri Light" panose="020F0302020204030204" pitchFamily="34" charset="0"/>
              </a:defRPr>
            </a:lvl5pPr>
            <a:lvl6pPr marL="2514600" indent="-228600" defTabSz="457200" fontAlgn="base">
              <a:spcBef>
                <a:spcPct val="0"/>
              </a:spcBef>
              <a:spcAft>
                <a:spcPct val="0"/>
              </a:spcAft>
              <a:defRPr>
                <a:solidFill>
                  <a:schemeClr val="tx1"/>
                </a:solidFill>
                <a:latin typeface="Calibri Light" panose="020F0302020204030204" pitchFamily="34" charset="0"/>
              </a:defRPr>
            </a:lvl6pPr>
            <a:lvl7pPr marL="2971800" indent="-228600" defTabSz="457200" fontAlgn="base">
              <a:spcBef>
                <a:spcPct val="0"/>
              </a:spcBef>
              <a:spcAft>
                <a:spcPct val="0"/>
              </a:spcAft>
              <a:defRPr>
                <a:solidFill>
                  <a:schemeClr val="tx1"/>
                </a:solidFill>
                <a:latin typeface="Calibri Light" panose="020F0302020204030204" pitchFamily="34" charset="0"/>
              </a:defRPr>
            </a:lvl7pPr>
            <a:lvl8pPr marL="3429000" indent="-228600" defTabSz="457200" fontAlgn="base">
              <a:spcBef>
                <a:spcPct val="0"/>
              </a:spcBef>
              <a:spcAft>
                <a:spcPct val="0"/>
              </a:spcAft>
              <a:defRPr>
                <a:solidFill>
                  <a:schemeClr val="tx1"/>
                </a:solidFill>
                <a:latin typeface="Calibri Light" panose="020F0302020204030204" pitchFamily="34" charset="0"/>
              </a:defRPr>
            </a:lvl8pPr>
            <a:lvl9pPr marL="3886200" indent="-228600" defTabSz="457200" fontAlgn="base">
              <a:spcBef>
                <a:spcPct val="0"/>
              </a:spcBef>
              <a:spcAft>
                <a:spcPct val="0"/>
              </a:spcAft>
              <a:defRPr>
                <a:solidFill>
                  <a:schemeClr val="tx1"/>
                </a:solidFill>
                <a:latin typeface="Calibri Light" panose="020F0302020204030204" pitchFamily="34" charset="0"/>
              </a:defRPr>
            </a:lvl9pPr>
          </a:lstStyle>
          <a:p>
            <a:pPr eaLnBrk="1" hangingPunct="1"/>
            <a:r>
              <a:rPr lang="en-US" altLang="ru-RU" sz="2800" b="1" u="sng">
                <a:solidFill>
                  <a:srgbClr val="7030A0"/>
                </a:solidFill>
                <a:latin typeface="Calibri" panose="020F0502020204030204" pitchFamily="34" charset="0"/>
              </a:rPr>
              <a:t>Transform – Ex. </a:t>
            </a:r>
            <a:r>
              <a:rPr lang="en-US" altLang="ru-RU" sz="2800" b="1">
                <a:solidFill>
                  <a:srgbClr val="7030A0"/>
                </a:solidFill>
                <a:latin typeface="Calibri" panose="020F0502020204030204" pitchFamily="34" charset="0"/>
              </a:rPr>
              <a:t>( </a:t>
            </a:r>
            <a:r>
              <a:rPr lang="en-US" altLang="ru-RU" sz="3600" b="1">
                <a:solidFill>
                  <a:srgbClr val="7030A0"/>
                </a:solidFill>
                <a:latin typeface="Calibri" panose="020F0502020204030204" pitchFamily="34" charset="0"/>
              </a:rPr>
              <a:t>Increase the fee of each by 1000)</a:t>
            </a:r>
          </a:p>
        </p:txBody>
      </p:sp>
      <p:sp>
        <p:nvSpPr>
          <p:cNvPr id="40963" name="Rectangle 2">
            <a:extLst>
              <a:ext uri="{FF2B5EF4-FFF2-40B4-BE49-F238E27FC236}">
                <a16:creationId xmlns:a16="http://schemas.microsoft.com/office/drawing/2014/main" id="{7BA64227-785A-4A9B-A477-D28FE11C09C8}"/>
              </a:ext>
            </a:extLst>
          </p:cNvPr>
          <p:cNvSpPr>
            <a:spLocks noChangeArrowheads="1"/>
          </p:cNvSpPr>
          <p:nvPr/>
        </p:nvSpPr>
        <p:spPr bwMode="auto">
          <a:xfrm>
            <a:off x="228600" y="738188"/>
            <a:ext cx="8686800" cy="600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Light" panose="020F0302020204030204" pitchFamily="34" charset="0"/>
              </a:defRPr>
            </a:lvl1pPr>
            <a:lvl2pPr marL="742950" indent="-285750">
              <a:defRPr>
                <a:solidFill>
                  <a:schemeClr val="tx1"/>
                </a:solidFill>
                <a:latin typeface="Calibri Light" panose="020F0302020204030204" pitchFamily="34" charset="0"/>
              </a:defRPr>
            </a:lvl2pPr>
            <a:lvl3pPr marL="1143000" indent="-228600">
              <a:defRPr>
                <a:solidFill>
                  <a:schemeClr val="tx1"/>
                </a:solidFill>
                <a:latin typeface="Calibri Light" panose="020F0302020204030204" pitchFamily="34" charset="0"/>
              </a:defRPr>
            </a:lvl3pPr>
            <a:lvl4pPr marL="1600200" indent="-228600">
              <a:defRPr>
                <a:solidFill>
                  <a:schemeClr val="tx1"/>
                </a:solidFill>
                <a:latin typeface="Calibri Light" panose="020F0302020204030204" pitchFamily="34" charset="0"/>
              </a:defRPr>
            </a:lvl4pPr>
            <a:lvl5pPr marL="2057400" indent="-228600">
              <a:defRPr>
                <a:solidFill>
                  <a:schemeClr val="tx1"/>
                </a:solidFill>
                <a:latin typeface="Calibri Light" panose="020F0302020204030204" pitchFamily="34" charset="0"/>
              </a:defRPr>
            </a:lvl5pPr>
            <a:lvl6pPr marL="2514600" indent="-228600" defTabSz="457200" fontAlgn="base">
              <a:spcBef>
                <a:spcPct val="0"/>
              </a:spcBef>
              <a:spcAft>
                <a:spcPct val="0"/>
              </a:spcAft>
              <a:defRPr>
                <a:solidFill>
                  <a:schemeClr val="tx1"/>
                </a:solidFill>
                <a:latin typeface="Calibri Light" panose="020F0302020204030204" pitchFamily="34" charset="0"/>
              </a:defRPr>
            </a:lvl6pPr>
            <a:lvl7pPr marL="2971800" indent="-228600" defTabSz="457200" fontAlgn="base">
              <a:spcBef>
                <a:spcPct val="0"/>
              </a:spcBef>
              <a:spcAft>
                <a:spcPct val="0"/>
              </a:spcAft>
              <a:defRPr>
                <a:solidFill>
                  <a:schemeClr val="tx1"/>
                </a:solidFill>
                <a:latin typeface="Calibri Light" panose="020F0302020204030204" pitchFamily="34" charset="0"/>
              </a:defRPr>
            </a:lvl7pPr>
            <a:lvl8pPr marL="3429000" indent="-228600" defTabSz="457200" fontAlgn="base">
              <a:spcBef>
                <a:spcPct val="0"/>
              </a:spcBef>
              <a:spcAft>
                <a:spcPct val="0"/>
              </a:spcAft>
              <a:defRPr>
                <a:solidFill>
                  <a:schemeClr val="tx1"/>
                </a:solidFill>
                <a:latin typeface="Calibri Light" panose="020F0302020204030204" pitchFamily="34" charset="0"/>
              </a:defRPr>
            </a:lvl8pPr>
            <a:lvl9pPr marL="3886200" indent="-228600" defTabSz="457200" fontAlgn="base">
              <a:spcBef>
                <a:spcPct val="0"/>
              </a:spcBef>
              <a:spcAft>
                <a:spcPct val="0"/>
              </a:spcAft>
              <a:defRPr>
                <a:solidFill>
                  <a:schemeClr val="tx1"/>
                </a:solidFill>
                <a:latin typeface="Calibri Light" panose="020F0302020204030204" pitchFamily="34" charset="0"/>
              </a:defRPr>
            </a:lvl9pPr>
          </a:lstStyle>
          <a:p>
            <a:pPr eaLnBrk="1" hangingPunct="1"/>
            <a:r>
              <a:rPr lang="en-US" altLang="ru-RU" sz="2400" b="1">
                <a:solidFill>
                  <a:srgbClr val="00B050"/>
                </a:solidFill>
                <a:latin typeface="Calibri" panose="020F0502020204030204" pitchFamily="34" charset="0"/>
              </a:rPr>
              <a:t>import pandas as pd</a:t>
            </a:r>
          </a:p>
          <a:p>
            <a:pPr eaLnBrk="1" hangingPunct="1"/>
            <a:r>
              <a:rPr lang="en-US" altLang="ru-RU" sz="2400" b="1">
                <a:solidFill>
                  <a:srgbClr val="00B050"/>
                </a:solidFill>
                <a:latin typeface="Calibri" panose="020F0502020204030204" pitchFamily="34" charset="0"/>
              </a:rPr>
              <a:t>PData = {'Name' : ['Arpit','Zayana','Kareem','Abhilash','Dhanya','Siju','Ankita','Divya','Nidhin','Hari'],</a:t>
            </a:r>
          </a:p>
          <a:p>
            <a:pPr eaLnBrk="1" hangingPunct="1"/>
            <a:r>
              <a:rPr lang="en-US" altLang="ru-RU" sz="2400" b="1">
                <a:solidFill>
                  <a:srgbClr val="00B050"/>
                </a:solidFill>
                <a:latin typeface="Calibri" panose="020F0502020204030204" pitchFamily="34" charset="0"/>
              </a:rPr>
              <a:t>         'Age' : [62,18,68,26,24,23,16,20,25,28],</a:t>
            </a:r>
          </a:p>
          <a:p>
            <a:pPr eaLnBrk="1" hangingPunct="1"/>
            <a:r>
              <a:rPr lang="en-US" altLang="ru-RU" sz="2400" b="1">
                <a:solidFill>
                  <a:srgbClr val="00B050"/>
                </a:solidFill>
                <a:latin typeface="Calibri" panose="020F0502020204030204" pitchFamily="34" charset="0"/>
              </a:rPr>
              <a:t>         'Department' : ['Surgery','ENT','Orthopedic','Surgery','ENT','Cardiology','ENT','Cardiology','Orhopedic','Surgery'],</a:t>
            </a:r>
          </a:p>
          <a:p>
            <a:pPr eaLnBrk="1" hangingPunct="1"/>
            <a:r>
              <a:rPr lang="en-US" altLang="ru-RU" sz="2400" b="1">
                <a:solidFill>
                  <a:srgbClr val="00B050"/>
                </a:solidFill>
                <a:latin typeface="Calibri" panose="020F0502020204030204" pitchFamily="34" charset="0"/>
              </a:rPr>
              <a:t>         'Fee':[300,250,450,300,350,800,100,500,700,450],</a:t>
            </a:r>
          </a:p>
          <a:p>
            <a:pPr eaLnBrk="1" hangingPunct="1"/>
            <a:r>
              <a:rPr lang="en-US" altLang="ru-RU" sz="2400" b="1">
                <a:solidFill>
                  <a:srgbClr val="00B050"/>
                </a:solidFill>
                <a:latin typeface="Calibri" panose="020F0502020204030204" pitchFamily="34" charset="0"/>
              </a:rPr>
              <a:t>         'Gender':['M','F','M','M','F','M','F','F','M','M']</a:t>
            </a:r>
          </a:p>
          <a:p>
            <a:pPr eaLnBrk="1" hangingPunct="1"/>
            <a:r>
              <a:rPr lang="en-US" altLang="ru-RU" sz="2400" b="1">
                <a:solidFill>
                  <a:srgbClr val="00B050"/>
                </a:solidFill>
                <a:latin typeface="Calibri" panose="020F0502020204030204" pitchFamily="34" charset="0"/>
              </a:rPr>
              <a:t>        }</a:t>
            </a:r>
          </a:p>
          <a:p>
            <a:pPr eaLnBrk="1" hangingPunct="1"/>
            <a:r>
              <a:rPr lang="en-US" altLang="ru-RU" sz="2400" b="1">
                <a:solidFill>
                  <a:srgbClr val="00B050"/>
                </a:solidFill>
                <a:latin typeface="Calibri" panose="020F0502020204030204" pitchFamily="34" charset="0"/>
              </a:rPr>
              <a:t>df = pd.DataFrame(PData) </a:t>
            </a:r>
          </a:p>
          <a:p>
            <a:pPr eaLnBrk="1" hangingPunct="1"/>
            <a:r>
              <a:rPr lang="en-US" altLang="ru-RU" sz="2400" b="1">
                <a:solidFill>
                  <a:srgbClr val="00B050"/>
                </a:solidFill>
                <a:latin typeface="Calibri" panose="020F0502020204030204" pitchFamily="34" charset="0"/>
              </a:rPr>
              <a:t>print(df)</a:t>
            </a:r>
          </a:p>
          <a:p>
            <a:pPr eaLnBrk="1" hangingPunct="1"/>
            <a:r>
              <a:rPr lang="en-US" altLang="ru-RU" sz="2400" b="1">
                <a:solidFill>
                  <a:srgbClr val="00B050"/>
                </a:solidFill>
                <a:latin typeface="Calibri" panose="020F0502020204030204" pitchFamily="34" charset="0"/>
              </a:rPr>
              <a:t>print("----------------Transform----------------")</a:t>
            </a:r>
          </a:p>
          <a:p>
            <a:pPr eaLnBrk="1" hangingPunct="1"/>
            <a:r>
              <a:rPr lang="en-US" altLang="ru-RU" sz="2400" b="1">
                <a:solidFill>
                  <a:srgbClr val="00B050"/>
                </a:solidFill>
                <a:latin typeface="Calibri" panose="020F0502020204030204" pitchFamily="34" charset="0"/>
              </a:rPr>
              <a:t>df["Fee"] = df['Fee'].transform(lambda x : x + 1000)</a:t>
            </a:r>
          </a:p>
          <a:p>
            <a:pPr eaLnBrk="1" hangingPunct="1"/>
            <a:r>
              <a:rPr lang="en-US" altLang="ru-RU" sz="2400" b="1">
                <a:solidFill>
                  <a:srgbClr val="00B050"/>
                </a:solidFill>
                <a:latin typeface="Calibri" panose="020F0502020204030204" pitchFamily="34" charset="0"/>
              </a:rPr>
              <a:t>print(df)</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986" name="Picture 1" descr="Screen Clipping">
            <a:extLst>
              <a:ext uri="{FF2B5EF4-FFF2-40B4-BE49-F238E27FC236}">
                <a16:creationId xmlns:a16="http://schemas.microsoft.com/office/drawing/2014/main" id="{D3B4B1F7-AE82-4F3F-883A-6A945D0726E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04800" y="220663"/>
            <a:ext cx="8610600" cy="6340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1">
            <a:extLst>
              <a:ext uri="{FF2B5EF4-FFF2-40B4-BE49-F238E27FC236}">
                <a16:creationId xmlns:a16="http://schemas.microsoft.com/office/drawing/2014/main" id="{2FE68A14-CCD4-4858-8B31-C3B360EC6762}"/>
              </a:ext>
            </a:extLst>
          </p:cNvPr>
          <p:cNvSpPr>
            <a:spLocks noChangeArrowheads="1"/>
          </p:cNvSpPr>
          <p:nvPr/>
        </p:nvSpPr>
        <p:spPr bwMode="auto">
          <a:xfrm>
            <a:off x="0" y="39688"/>
            <a:ext cx="914400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Light" panose="020F0302020204030204" pitchFamily="34" charset="0"/>
              </a:defRPr>
            </a:lvl1pPr>
            <a:lvl2pPr marL="742950" indent="-285750">
              <a:defRPr>
                <a:solidFill>
                  <a:schemeClr val="tx1"/>
                </a:solidFill>
                <a:latin typeface="Calibri Light" panose="020F0302020204030204" pitchFamily="34" charset="0"/>
              </a:defRPr>
            </a:lvl2pPr>
            <a:lvl3pPr marL="1143000" indent="-228600">
              <a:defRPr>
                <a:solidFill>
                  <a:schemeClr val="tx1"/>
                </a:solidFill>
                <a:latin typeface="Calibri Light" panose="020F0302020204030204" pitchFamily="34" charset="0"/>
              </a:defRPr>
            </a:lvl3pPr>
            <a:lvl4pPr marL="1600200" indent="-228600">
              <a:defRPr>
                <a:solidFill>
                  <a:schemeClr val="tx1"/>
                </a:solidFill>
                <a:latin typeface="Calibri Light" panose="020F0302020204030204" pitchFamily="34" charset="0"/>
              </a:defRPr>
            </a:lvl4pPr>
            <a:lvl5pPr marL="2057400" indent="-228600">
              <a:defRPr>
                <a:solidFill>
                  <a:schemeClr val="tx1"/>
                </a:solidFill>
                <a:latin typeface="Calibri Light" panose="020F0302020204030204" pitchFamily="34" charset="0"/>
              </a:defRPr>
            </a:lvl5pPr>
            <a:lvl6pPr marL="2514600" indent="-228600" defTabSz="457200" fontAlgn="base">
              <a:spcBef>
                <a:spcPct val="0"/>
              </a:spcBef>
              <a:spcAft>
                <a:spcPct val="0"/>
              </a:spcAft>
              <a:defRPr>
                <a:solidFill>
                  <a:schemeClr val="tx1"/>
                </a:solidFill>
                <a:latin typeface="Calibri Light" panose="020F0302020204030204" pitchFamily="34" charset="0"/>
              </a:defRPr>
            </a:lvl6pPr>
            <a:lvl7pPr marL="2971800" indent="-228600" defTabSz="457200" fontAlgn="base">
              <a:spcBef>
                <a:spcPct val="0"/>
              </a:spcBef>
              <a:spcAft>
                <a:spcPct val="0"/>
              </a:spcAft>
              <a:defRPr>
                <a:solidFill>
                  <a:schemeClr val="tx1"/>
                </a:solidFill>
                <a:latin typeface="Calibri Light" panose="020F0302020204030204" pitchFamily="34" charset="0"/>
              </a:defRPr>
            </a:lvl7pPr>
            <a:lvl8pPr marL="3429000" indent="-228600" defTabSz="457200" fontAlgn="base">
              <a:spcBef>
                <a:spcPct val="0"/>
              </a:spcBef>
              <a:spcAft>
                <a:spcPct val="0"/>
              </a:spcAft>
              <a:defRPr>
                <a:solidFill>
                  <a:schemeClr val="tx1"/>
                </a:solidFill>
                <a:latin typeface="Calibri Light" panose="020F0302020204030204" pitchFamily="34" charset="0"/>
              </a:defRPr>
            </a:lvl8pPr>
            <a:lvl9pPr marL="3886200" indent="-228600" defTabSz="457200" fontAlgn="base">
              <a:spcBef>
                <a:spcPct val="0"/>
              </a:spcBef>
              <a:spcAft>
                <a:spcPct val="0"/>
              </a:spcAft>
              <a:defRPr>
                <a:solidFill>
                  <a:schemeClr val="tx1"/>
                </a:solidFill>
                <a:latin typeface="Calibri Light" panose="020F0302020204030204" pitchFamily="34" charset="0"/>
              </a:defRPr>
            </a:lvl9pPr>
          </a:lstStyle>
          <a:p>
            <a:pPr eaLnBrk="1" hangingPunct="1"/>
            <a:r>
              <a:rPr lang="en-US" altLang="ru-RU" sz="2800" b="1">
                <a:solidFill>
                  <a:srgbClr val="7030A0"/>
                </a:solidFill>
                <a:latin typeface="Calibri" panose="020F0502020204030204" pitchFamily="34" charset="0"/>
              </a:rPr>
              <a:t>Example, add a value 2 to all the elements in the DataFrame.</a:t>
            </a:r>
          </a:p>
        </p:txBody>
      </p:sp>
      <p:pic>
        <p:nvPicPr>
          <p:cNvPr id="8195" name="Picture 3" descr="Screen Clipping">
            <a:extLst>
              <a:ext uri="{FF2B5EF4-FFF2-40B4-BE49-F238E27FC236}">
                <a16:creationId xmlns:a16="http://schemas.microsoft.com/office/drawing/2014/main" id="{36A53D25-2AE9-4FAE-9FD7-20C8DC809E6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2400" y="687388"/>
            <a:ext cx="8839200" cy="6018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Screen Clipping">
            <a:extLst>
              <a:ext uri="{FF2B5EF4-FFF2-40B4-BE49-F238E27FC236}">
                <a16:creationId xmlns:a16="http://schemas.microsoft.com/office/drawing/2014/main" id="{2FF72CA4-F186-465B-BFEB-AAC19226206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07975" y="304800"/>
            <a:ext cx="8607425" cy="601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1">
            <a:extLst>
              <a:ext uri="{FF2B5EF4-FFF2-40B4-BE49-F238E27FC236}">
                <a16:creationId xmlns:a16="http://schemas.microsoft.com/office/drawing/2014/main" id="{5EC0D55D-42F1-4F8D-A52E-F251876CE005}"/>
              </a:ext>
            </a:extLst>
          </p:cNvPr>
          <p:cNvSpPr>
            <a:spLocks noChangeArrowheads="1"/>
          </p:cNvSpPr>
          <p:nvPr/>
        </p:nvSpPr>
        <p:spPr bwMode="auto">
          <a:xfrm>
            <a:off x="152400" y="76200"/>
            <a:ext cx="8839200" cy="6432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Light" panose="020F0302020204030204" pitchFamily="34" charset="0"/>
              </a:defRPr>
            </a:lvl1pPr>
            <a:lvl2pPr marL="742950" indent="-285750">
              <a:defRPr>
                <a:solidFill>
                  <a:schemeClr val="tx1"/>
                </a:solidFill>
                <a:latin typeface="Calibri Light" panose="020F0302020204030204" pitchFamily="34" charset="0"/>
              </a:defRPr>
            </a:lvl2pPr>
            <a:lvl3pPr marL="1143000" indent="-228600">
              <a:defRPr>
                <a:solidFill>
                  <a:schemeClr val="tx1"/>
                </a:solidFill>
                <a:latin typeface="Calibri Light" panose="020F0302020204030204" pitchFamily="34" charset="0"/>
              </a:defRPr>
            </a:lvl3pPr>
            <a:lvl4pPr marL="1600200" indent="-228600">
              <a:defRPr>
                <a:solidFill>
                  <a:schemeClr val="tx1"/>
                </a:solidFill>
                <a:latin typeface="Calibri Light" panose="020F0302020204030204" pitchFamily="34" charset="0"/>
              </a:defRPr>
            </a:lvl4pPr>
            <a:lvl5pPr marL="2057400" indent="-228600">
              <a:defRPr>
                <a:solidFill>
                  <a:schemeClr val="tx1"/>
                </a:solidFill>
                <a:latin typeface="Calibri Light" panose="020F0302020204030204" pitchFamily="34" charset="0"/>
              </a:defRPr>
            </a:lvl5pPr>
            <a:lvl6pPr marL="2514600" indent="-228600" defTabSz="457200" fontAlgn="base">
              <a:spcBef>
                <a:spcPct val="0"/>
              </a:spcBef>
              <a:spcAft>
                <a:spcPct val="0"/>
              </a:spcAft>
              <a:defRPr>
                <a:solidFill>
                  <a:schemeClr val="tx1"/>
                </a:solidFill>
                <a:latin typeface="Calibri Light" panose="020F0302020204030204" pitchFamily="34" charset="0"/>
              </a:defRPr>
            </a:lvl6pPr>
            <a:lvl7pPr marL="2971800" indent="-228600" defTabSz="457200" fontAlgn="base">
              <a:spcBef>
                <a:spcPct val="0"/>
              </a:spcBef>
              <a:spcAft>
                <a:spcPct val="0"/>
              </a:spcAft>
              <a:defRPr>
                <a:solidFill>
                  <a:schemeClr val="tx1"/>
                </a:solidFill>
                <a:latin typeface="Calibri Light" panose="020F0302020204030204" pitchFamily="34" charset="0"/>
              </a:defRPr>
            </a:lvl7pPr>
            <a:lvl8pPr marL="3429000" indent="-228600" defTabSz="457200" fontAlgn="base">
              <a:spcBef>
                <a:spcPct val="0"/>
              </a:spcBef>
              <a:spcAft>
                <a:spcPct val="0"/>
              </a:spcAft>
              <a:defRPr>
                <a:solidFill>
                  <a:schemeClr val="tx1"/>
                </a:solidFill>
                <a:latin typeface="Calibri Light" panose="020F0302020204030204" pitchFamily="34" charset="0"/>
              </a:defRPr>
            </a:lvl8pPr>
            <a:lvl9pPr marL="3886200" indent="-228600" defTabSz="457200" fontAlgn="base">
              <a:spcBef>
                <a:spcPct val="0"/>
              </a:spcBef>
              <a:spcAft>
                <a:spcPct val="0"/>
              </a:spcAft>
              <a:defRPr>
                <a:solidFill>
                  <a:schemeClr val="tx1"/>
                </a:solidFill>
                <a:latin typeface="Calibri Light" panose="020F0302020204030204" pitchFamily="34" charset="0"/>
              </a:defRPr>
            </a:lvl9pPr>
          </a:lstStyle>
          <a:p>
            <a:pPr algn="ctr" eaLnBrk="1" hangingPunct="1"/>
            <a:r>
              <a:rPr lang="en-US" altLang="ru-RU" sz="6600" b="1">
                <a:solidFill>
                  <a:srgbClr val="7030A0"/>
                </a:solidFill>
                <a:latin typeface="Calibri" panose="020F0502020204030204" pitchFamily="34" charset="0"/>
              </a:rPr>
              <a:t>Row or Column Wise </a:t>
            </a:r>
          </a:p>
          <a:p>
            <a:pPr algn="ctr" eaLnBrk="1" hangingPunct="1"/>
            <a:r>
              <a:rPr lang="en-US" altLang="ru-RU" sz="6600" b="1">
                <a:solidFill>
                  <a:srgbClr val="7030A0"/>
                </a:solidFill>
                <a:latin typeface="Calibri" panose="020F0502020204030204" pitchFamily="34" charset="0"/>
              </a:rPr>
              <a:t>Function Application</a:t>
            </a:r>
          </a:p>
          <a:p>
            <a:pPr algn="just" eaLnBrk="1" hangingPunct="1"/>
            <a:r>
              <a:rPr lang="en-US" altLang="ru-RU" sz="4000">
                <a:latin typeface="Calibri" panose="020F0502020204030204" pitchFamily="34" charset="0"/>
              </a:rPr>
              <a:t>Arbitrary functions can be applied along the axes of a DataFrame or Panel using the </a:t>
            </a:r>
            <a:r>
              <a:rPr lang="en-US" altLang="ru-RU" sz="4000" b="1">
                <a:latin typeface="Calibri" panose="020F0502020204030204" pitchFamily="34" charset="0"/>
              </a:rPr>
              <a:t>apply()</a:t>
            </a:r>
            <a:r>
              <a:rPr lang="en-US" altLang="ru-RU" sz="4000">
                <a:latin typeface="Calibri" panose="020F0502020204030204" pitchFamily="34" charset="0"/>
              </a:rPr>
              <a:t> method, which, like the descriptive statistics methods, takes an optional axis argument. </a:t>
            </a:r>
            <a:r>
              <a:rPr lang="en-US" altLang="ru-RU" sz="4000" b="1">
                <a:solidFill>
                  <a:srgbClr val="00B050"/>
                </a:solidFill>
                <a:latin typeface="Calibri" panose="020F0502020204030204" pitchFamily="34" charset="0"/>
              </a:rPr>
              <a:t>By default, the operation performs column wise, taking each column as an array-like.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1" descr="Screen Clipping">
            <a:extLst>
              <a:ext uri="{FF2B5EF4-FFF2-40B4-BE49-F238E27FC236}">
                <a16:creationId xmlns:a16="http://schemas.microsoft.com/office/drawing/2014/main" id="{D38D6E22-4CE9-44FB-BE0D-06F46D1B7A9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52400"/>
            <a:ext cx="8763000" cy="662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1" descr="Screen Clipping">
            <a:extLst>
              <a:ext uri="{FF2B5EF4-FFF2-40B4-BE49-F238E27FC236}">
                <a16:creationId xmlns:a16="http://schemas.microsoft.com/office/drawing/2014/main" id="{F9BF509C-EC19-4F8A-8253-6F0A430D97F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98438"/>
            <a:ext cx="8839200" cy="6430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
            <a:extLst>
              <a:ext uri="{FF2B5EF4-FFF2-40B4-BE49-F238E27FC236}">
                <a16:creationId xmlns:a16="http://schemas.microsoft.com/office/drawing/2014/main" id="{B2DCDEB4-24E8-43F0-91E7-19F0D89E7DC4}"/>
              </a:ext>
            </a:extLst>
          </p:cNvPr>
          <p:cNvSpPr>
            <a:spLocks noChangeArrowheads="1"/>
          </p:cNvSpPr>
          <p:nvPr/>
        </p:nvSpPr>
        <p:spPr bwMode="auto">
          <a:xfrm>
            <a:off x="228600" y="0"/>
            <a:ext cx="8763000" cy="6678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Light" panose="020F0302020204030204" pitchFamily="34" charset="0"/>
              </a:defRPr>
            </a:lvl1pPr>
            <a:lvl2pPr marL="742950" indent="-285750">
              <a:defRPr>
                <a:solidFill>
                  <a:schemeClr val="tx1"/>
                </a:solidFill>
                <a:latin typeface="Calibri Light" panose="020F0302020204030204" pitchFamily="34" charset="0"/>
              </a:defRPr>
            </a:lvl2pPr>
            <a:lvl3pPr marL="1143000" indent="-228600">
              <a:defRPr>
                <a:solidFill>
                  <a:schemeClr val="tx1"/>
                </a:solidFill>
                <a:latin typeface="Calibri Light" panose="020F0302020204030204" pitchFamily="34" charset="0"/>
              </a:defRPr>
            </a:lvl3pPr>
            <a:lvl4pPr marL="1600200" indent="-228600">
              <a:defRPr>
                <a:solidFill>
                  <a:schemeClr val="tx1"/>
                </a:solidFill>
                <a:latin typeface="Calibri Light" panose="020F0302020204030204" pitchFamily="34" charset="0"/>
              </a:defRPr>
            </a:lvl4pPr>
            <a:lvl5pPr marL="2057400" indent="-228600">
              <a:defRPr>
                <a:solidFill>
                  <a:schemeClr val="tx1"/>
                </a:solidFill>
                <a:latin typeface="Calibri Light" panose="020F0302020204030204" pitchFamily="34" charset="0"/>
              </a:defRPr>
            </a:lvl5pPr>
            <a:lvl6pPr marL="2514600" indent="-228600" defTabSz="457200" fontAlgn="base">
              <a:spcBef>
                <a:spcPct val="0"/>
              </a:spcBef>
              <a:spcAft>
                <a:spcPct val="0"/>
              </a:spcAft>
              <a:defRPr>
                <a:solidFill>
                  <a:schemeClr val="tx1"/>
                </a:solidFill>
                <a:latin typeface="Calibri Light" panose="020F0302020204030204" pitchFamily="34" charset="0"/>
              </a:defRPr>
            </a:lvl6pPr>
            <a:lvl7pPr marL="2971800" indent="-228600" defTabSz="457200" fontAlgn="base">
              <a:spcBef>
                <a:spcPct val="0"/>
              </a:spcBef>
              <a:spcAft>
                <a:spcPct val="0"/>
              </a:spcAft>
              <a:defRPr>
                <a:solidFill>
                  <a:schemeClr val="tx1"/>
                </a:solidFill>
                <a:latin typeface="Calibri Light" panose="020F0302020204030204" pitchFamily="34" charset="0"/>
              </a:defRPr>
            </a:lvl7pPr>
            <a:lvl8pPr marL="3429000" indent="-228600" defTabSz="457200" fontAlgn="base">
              <a:spcBef>
                <a:spcPct val="0"/>
              </a:spcBef>
              <a:spcAft>
                <a:spcPct val="0"/>
              </a:spcAft>
              <a:defRPr>
                <a:solidFill>
                  <a:schemeClr val="tx1"/>
                </a:solidFill>
                <a:latin typeface="Calibri Light" panose="020F0302020204030204" pitchFamily="34" charset="0"/>
              </a:defRPr>
            </a:lvl8pPr>
            <a:lvl9pPr marL="3886200" indent="-228600" defTabSz="457200" fontAlgn="base">
              <a:spcBef>
                <a:spcPct val="0"/>
              </a:spcBef>
              <a:spcAft>
                <a:spcPct val="0"/>
              </a:spcAft>
              <a:defRPr>
                <a:solidFill>
                  <a:schemeClr val="tx1"/>
                </a:solidFill>
                <a:latin typeface="Calibri Light" panose="020F0302020204030204" pitchFamily="34" charset="0"/>
              </a:defRPr>
            </a:lvl9pPr>
          </a:lstStyle>
          <a:p>
            <a:pPr eaLnBrk="1" hangingPunct="1"/>
            <a:r>
              <a:rPr lang="en-US" altLang="ru-RU" sz="4400" b="1">
                <a:solidFill>
                  <a:srgbClr val="00B050"/>
                </a:solidFill>
                <a:latin typeface="Calibri" panose="020F0502020204030204" pitchFamily="34" charset="0"/>
              </a:rPr>
              <a:t>Example</a:t>
            </a:r>
            <a:endParaRPr lang="en-US" altLang="ru-RU" sz="4400">
              <a:solidFill>
                <a:srgbClr val="00B050"/>
              </a:solidFill>
              <a:latin typeface="Calibri" panose="020F0502020204030204" pitchFamily="34" charset="0"/>
            </a:endParaRPr>
          </a:p>
          <a:p>
            <a:pPr eaLnBrk="1" hangingPunct="1"/>
            <a:r>
              <a:rPr lang="en-US" altLang="ru-RU" sz="3200">
                <a:latin typeface="Calibri" panose="020F0502020204030204" pitchFamily="34" charset="0"/>
              </a:rPr>
              <a:t>import pandas as pd</a:t>
            </a:r>
          </a:p>
          <a:p>
            <a:pPr eaLnBrk="1" hangingPunct="1"/>
            <a:r>
              <a:rPr lang="en-US" altLang="ru-RU" sz="3200">
                <a:latin typeface="Calibri" panose="020F0502020204030204" pitchFamily="34" charset="0"/>
              </a:rPr>
              <a:t>import numpy as np</a:t>
            </a:r>
          </a:p>
          <a:p>
            <a:pPr eaLnBrk="1" hangingPunct="1"/>
            <a:r>
              <a:rPr lang="en-US" altLang="ru-RU" sz="3200">
                <a:latin typeface="Calibri" panose="020F0502020204030204" pitchFamily="34" charset="0"/>
              </a:rPr>
              <a:t>PData1 = {'A' : [10,20,30],</a:t>
            </a:r>
          </a:p>
          <a:p>
            <a:pPr eaLnBrk="1" hangingPunct="1"/>
            <a:r>
              <a:rPr lang="en-US" altLang="ru-RU" sz="3200">
                <a:latin typeface="Calibri" panose="020F0502020204030204" pitchFamily="34" charset="0"/>
              </a:rPr>
              <a:t>          'B' : [12000,400,9800],</a:t>
            </a:r>
          </a:p>
          <a:p>
            <a:pPr eaLnBrk="1" hangingPunct="1"/>
            <a:r>
              <a:rPr lang="en-US" altLang="ru-RU" sz="3200">
                <a:latin typeface="Calibri" panose="020F0502020204030204" pitchFamily="34" charset="0"/>
              </a:rPr>
              <a:t>          'C': [100,200,120]</a:t>
            </a:r>
          </a:p>
          <a:p>
            <a:pPr eaLnBrk="1" hangingPunct="1"/>
            <a:r>
              <a:rPr lang="en-US" altLang="ru-RU" sz="3200">
                <a:latin typeface="Calibri" panose="020F0502020204030204" pitchFamily="34" charset="0"/>
              </a:rPr>
              <a:t>        }</a:t>
            </a:r>
          </a:p>
          <a:p>
            <a:pPr eaLnBrk="1" hangingPunct="1"/>
            <a:r>
              <a:rPr lang="en-US" altLang="ru-RU" sz="3200">
                <a:latin typeface="Calibri" panose="020F0502020204030204" pitchFamily="34" charset="0"/>
              </a:rPr>
              <a:t>df = pd.DataFrame(PData1)</a:t>
            </a:r>
          </a:p>
          <a:p>
            <a:pPr eaLnBrk="1" hangingPunct="1"/>
            <a:r>
              <a:rPr lang="en-US" altLang="ru-RU" sz="3200">
                <a:latin typeface="Calibri" panose="020F0502020204030204" pitchFamily="34" charset="0"/>
              </a:rPr>
              <a:t>print(df)</a:t>
            </a:r>
          </a:p>
          <a:p>
            <a:pPr eaLnBrk="1" hangingPunct="1"/>
            <a:r>
              <a:rPr lang="en-US" altLang="ru-RU" sz="3200">
                <a:latin typeface="Calibri" panose="020F0502020204030204" pitchFamily="34" charset="0"/>
              </a:rPr>
              <a:t>print("----------------------------")</a:t>
            </a:r>
          </a:p>
          <a:p>
            <a:pPr eaLnBrk="1" hangingPunct="1"/>
            <a:r>
              <a:rPr lang="en-US" altLang="ru-RU" sz="3200">
                <a:latin typeface="Calibri" panose="020F0502020204030204" pitchFamily="34" charset="0"/>
              </a:rPr>
              <a:t>print(df.apply(lambda x: x.max() - x.min()))</a:t>
            </a:r>
          </a:p>
          <a:p>
            <a:pPr eaLnBrk="1" hangingPunct="1"/>
            <a:r>
              <a:rPr lang="en-US" altLang="ru-RU" sz="3200">
                <a:latin typeface="Calibri" panose="020F0502020204030204" pitchFamily="34" charset="0"/>
              </a:rPr>
              <a:t>print("---Mean---------------------")</a:t>
            </a:r>
          </a:p>
          <a:p>
            <a:pPr eaLnBrk="1" hangingPunct="1"/>
            <a:r>
              <a:rPr lang="en-US" altLang="ru-RU" sz="3200">
                <a:latin typeface="Calibri" panose="020F0502020204030204" pitchFamily="34" charset="0"/>
              </a:rPr>
              <a:t>print (df.apply(np.mean))</a:t>
            </a:r>
          </a:p>
        </p:txBody>
      </p:sp>
    </p:spTree>
  </p:cSld>
  <p:clrMapOvr>
    <a:masterClrMapping/>
  </p:clrMapOvr>
</p:sld>
</file>

<file path=ppt/theme/theme1.xml><?xml version="1.0" encoding="utf-8"?>
<a:theme xmlns:a="http://schemas.openxmlformats.org/drawingml/2006/main" name="Метрополия">
  <a:themeElements>
    <a:clrScheme name="Метрополия">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Метрополи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Метрополия">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0941A018-FB9B-4401-A32C-7E04526866E0}"/>
    </a:ext>
  </a:extLst>
</a:theme>
</file>

<file path=ppt/theme/themeOverride1.xml><?xml version="1.0" encoding="utf-8"?>
<a:themeOverride xmlns:a="http://schemas.openxmlformats.org/drawingml/2006/main">
  <a:clrScheme name="Метрополия">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TM03457491[[fn=Метрополия]]</Template>
  <TotalTime>1159</TotalTime>
  <Words>1736</Words>
  <Application>Microsoft Office PowerPoint</Application>
  <PresentationFormat>Экран (4:3)</PresentationFormat>
  <Paragraphs>177</Paragraphs>
  <Slides>37</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37</vt:i4>
      </vt:variant>
    </vt:vector>
  </HeadingPairs>
  <TitlesOfParts>
    <vt:vector size="42" baseType="lpstr">
      <vt:lpstr>Calibri Light</vt:lpstr>
      <vt:lpstr>Arial</vt:lpstr>
      <vt:lpstr>Calibri</vt:lpstr>
      <vt:lpstr>Verdana</vt:lpstr>
      <vt:lpstr>Метрополия</vt:lpstr>
      <vt:lpstr>Python Pandas Datasets</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Microsoft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DKJ</dc:creator>
  <cp:lastModifiedBy>Владислав Карюкин</cp:lastModifiedBy>
  <cp:revision>67</cp:revision>
  <dcterms:created xsi:type="dcterms:W3CDTF">2019-01-07T06:26:02Z</dcterms:created>
  <dcterms:modified xsi:type="dcterms:W3CDTF">2023-10-20T08:19:42Z</dcterms:modified>
</cp:coreProperties>
</file>